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64" r:id="rId1"/>
  </p:sldMasterIdLst>
  <p:sldIdLst>
    <p:sldId id="256" r:id="rId2"/>
    <p:sldId id="258" r:id="rId3"/>
    <p:sldId id="259" r:id="rId4"/>
    <p:sldId id="268" r:id="rId5"/>
    <p:sldId id="267" r:id="rId6"/>
    <p:sldId id="262" r:id="rId7"/>
    <p:sldId id="270" r:id="rId8"/>
    <p:sldId id="263" r:id="rId9"/>
    <p:sldId id="264" r:id="rId10"/>
    <p:sldId id="265" r:id="rId11"/>
    <p:sldId id="269" r:id="rId12"/>
    <p:sldId id="266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317"/>
    <a:srgbClr val="FBFBFB"/>
    <a:srgbClr val="E3E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F93082-3429-466F-8C30-EDF57CB54ACA}" v="3" dt="2024-01-04T20:11:59.2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6197"/>
  </p:normalViewPr>
  <p:slideViewPr>
    <p:cSldViewPr snapToGrid="0">
      <p:cViewPr varScale="1">
        <p:scale>
          <a:sx n="65" d="100"/>
          <a:sy n="65" d="100"/>
        </p:scale>
        <p:origin x="226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ulia Priora" userId="401b51021466007d" providerId="LiveId" clId="{0EF93082-3429-466F-8C30-EDF57CB54ACA}"/>
    <pc:docChg chg="undo redo custSel addSld delSld modSld sldOrd">
      <pc:chgData name="Giulia Priora" userId="401b51021466007d" providerId="LiveId" clId="{0EF93082-3429-466F-8C30-EDF57CB54ACA}" dt="2024-01-04T20:20:19.594" v="770" actId="2696"/>
      <pc:docMkLst>
        <pc:docMk/>
      </pc:docMkLst>
      <pc:sldChg chg="delSp modSp mod">
        <pc:chgData name="Giulia Priora" userId="401b51021466007d" providerId="LiveId" clId="{0EF93082-3429-466F-8C30-EDF57CB54ACA}" dt="2024-01-04T20:06:19.597" v="186" actId="1076"/>
        <pc:sldMkLst>
          <pc:docMk/>
          <pc:sldMk cId="746446459" sldId="256"/>
        </pc:sldMkLst>
        <pc:spChg chg="mod">
          <ac:chgData name="Giulia Priora" userId="401b51021466007d" providerId="LiveId" clId="{0EF93082-3429-466F-8C30-EDF57CB54ACA}" dt="2024-01-04T20:06:19.597" v="186" actId="1076"/>
          <ac:spMkLst>
            <pc:docMk/>
            <pc:sldMk cId="746446459" sldId="256"/>
            <ac:spMk id="2" creationId="{CABF0ED7-CADD-0A43-A3C9-EC2407BC542B}"/>
          </ac:spMkLst>
        </pc:spChg>
        <pc:spChg chg="mod">
          <ac:chgData name="Giulia Priora" userId="401b51021466007d" providerId="LiveId" clId="{0EF93082-3429-466F-8C30-EDF57CB54ACA}" dt="2024-01-04T20:02:44.119" v="31" actId="1076"/>
          <ac:spMkLst>
            <pc:docMk/>
            <pc:sldMk cId="746446459" sldId="256"/>
            <ac:spMk id="3" creationId="{69775A9C-2C3D-A283-A495-ACFD33D05F82}"/>
          </ac:spMkLst>
        </pc:spChg>
        <pc:picChg chg="del">
          <ac:chgData name="Giulia Priora" userId="401b51021466007d" providerId="LiveId" clId="{0EF93082-3429-466F-8C30-EDF57CB54ACA}" dt="2024-01-04T20:02:28.358" v="25" actId="478"/>
          <ac:picMkLst>
            <pc:docMk/>
            <pc:sldMk cId="746446459" sldId="256"/>
            <ac:picMk id="16" creationId="{2BAEE9A4-CA5E-E2D1-9898-8E7AB690B670}"/>
          </ac:picMkLst>
        </pc:picChg>
        <pc:picChg chg="mod">
          <ac:chgData name="Giulia Priora" userId="401b51021466007d" providerId="LiveId" clId="{0EF93082-3429-466F-8C30-EDF57CB54ACA}" dt="2024-01-04T20:02:41.874" v="30" actId="1076"/>
          <ac:picMkLst>
            <pc:docMk/>
            <pc:sldMk cId="746446459" sldId="256"/>
            <ac:picMk id="30" creationId="{3D20A9E8-37F5-533E-9C0D-045C19F0AEEB}"/>
          </ac:picMkLst>
        </pc:picChg>
        <pc:picChg chg="del">
          <ac:chgData name="Giulia Priora" userId="401b51021466007d" providerId="LiveId" clId="{0EF93082-3429-466F-8C30-EDF57CB54ACA}" dt="2024-01-04T20:02:26.521" v="24" actId="478"/>
          <ac:picMkLst>
            <pc:docMk/>
            <pc:sldMk cId="746446459" sldId="256"/>
            <ac:picMk id="37" creationId="{7DC448FC-D163-3858-60A7-36DDDC7ED556}"/>
          </ac:picMkLst>
        </pc:picChg>
      </pc:sldChg>
      <pc:sldChg chg="modSp mod">
        <pc:chgData name="Giulia Priora" userId="401b51021466007d" providerId="LiveId" clId="{0EF93082-3429-466F-8C30-EDF57CB54ACA}" dt="2024-01-04T20:06:28.184" v="188" actId="113"/>
        <pc:sldMkLst>
          <pc:docMk/>
          <pc:sldMk cId="2685260201" sldId="258"/>
        </pc:sldMkLst>
        <pc:spChg chg="mod">
          <ac:chgData name="Giulia Priora" userId="401b51021466007d" providerId="LiveId" clId="{0EF93082-3429-466F-8C30-EDF57CB54ACA}" dt="2024-01-04T20:06:28.184" v="188" actId="113"/>
          <ac:spMkLst>
            <pc:docMk/>
            <pc:sldMk cId="2685260201" sldId="258"/>
            <ac:spMk id="2" creationId="{0E05C247-0734-4CA8-5979-8C0FDEA66C75}"/>
          </ac:spMkLst>
        </pc:spChg>
      </pc:sldChg>
      <pc:sldChg chg="addSp delSp modSp mod">
        <pc:chgData name="Giulia Priora" userId="401b51021466007d" providerId="LiveId" clId="{0EF93082-3429-466F-8C30-EDF57CB54ACA}" dt="2024-01-04T20:06:37.621" v="191" actId="20577"/>
        <pc:sldMkLst>
          <pc:docMk/>
          <pc:sldMk cId="3069083465" sldId="259"/>
        </pc:sldMkLst>
        <pc:spChg chg="mod">
          <ac:chgData name="Giulia Priora" userId="401b51021466007d" providerId="LiveId" clId="{0EF93082-3429-466F-8C30-EDF57CB54ACA}" dt="2024-01-04T20:06:37.621" v="191" actId="20577"/>
          <ac:spMkLst>
            <pc:docMk/>
            <pc:sldMk cId="3069083465" sldId="259"/>
            <ac:spMk id="3" creationId="{96B10A11-0181-3F44-90CD-5207EB716836}"/>
          </ac:spMkLst>
        </pc:spChg>
        <pc:spChg chg="del">
          <ac:chgData name="Giulia Priora" userId="401b51021466007d" providerId="LiveId" clId="{0EF93082-3429-466F-8C30-EDF57CB54ACA}" dt="2024-01-04T20:03:24.713" v="38" actId="478"/>
          <ac:spMkLst>
            <pc:docMk/>
            <pc:sldMk cId="3069083465" sldId="259"/>
            <ac:spMk id="4" creationId="{FFD0C6E7-148E-C451-3A92-5961AB3199F5}"/>
          </ac:spMkLst>
        </pc:spChg>
        <pc:spChg chg="del mod">
          <ac:chgData name="Giulia Priora" userId="401b51021466007d" providerId="LiveId" clId="{0EF93082-3429-466F-8C30-EDF57CB54ACA}" dt="2024-01-04T20:03:22.908" v="37" actId="478"/>
          <ac:spMkLst>
            <pc:docMk/>
            <pc:sldMk cId="3069083465" sldId="259"/>
            <ac:spMk id="5" creationId="{61977918-D6EE-51F7-321E-4DAD960782F7}"/>
          </ac:spMkLst>
        </pc:spChg>
        <pc:spChg chg="mod">
          <ac:chgData name="Giulia Priora" userId="401b51021466007d" providerId="LiveId" clId="{0EF93082-3429-466F-8C30-EDF57CB54ACA}" dt="2024-01-04T20:05:08.760" v="137" actId="113"/>
          <ac:spMkLst>
            <pc:docMk/>
            <pc:sldMk cId="3069083465" sldId="259"/>
            <ac:spMk id="13" creationId="{2239100F-6A88-E68A-632D-06802605FB58}"/>
          </ac:spMkLst>
        </pc:spChg>
        <pc:spChg chg="mod">
          <ac:chgData name="Giulia Priora" userId="401b51021466007d" providerId="LiveId" clId="{0EF93082-3429-466F-8C30-EDF57CB54ACA}" dt="2024-01-04T20:05:17.237" v="139" actId="1076"/>
          <ac:spMkLst>
            <pc:docMk/>
            <pc:sldMk cId="3069083465" sldId="259"/>
            <ac:spMk id="38" creationId="{D29A85F1-B830-2C9E-7951-35557E5E967D}"/>
          </ac:spMkLst>
        </pc:spChg>
        <pc:spChg chg="mod">
          <ac:chgData name="Giulia Priora" userId="401b51021466007d" providerId="LiveId" clId="{0EF93082-3429-466F-8C30-EDF57CB54ACA}" dt="2024-01-04T20:05:29.973" v="152" actId="207"/>
          <ac:spMkLst>
            <pc:docMk/>
            <pc:sldMk cId="3069083465" sldId="259"/>
            <ac:spMk id="39" creationId="{AE52A703-E196-0DE5-6BC7-247EA69B1025}"/>
          </ac:spMkLst>
        </pc:spChg>
        <pc:spChg chg="mod">
          <ac:chgData name="Giulia Priora" userId="401b51021466007d" providerId="LiveId" clId="{0EF93082-3429-466F-8C30-EDF57CB54ACA}" dt="2024-01-04T20:05:48.821" v="174" actId="20577"/>
          <ac:spMkLst>
            <pc:docMk/>
            <pc:sldMk cId="3069083465" sldId="259"/>
            <ac:spMk id="47" creationId="{3D2BA222-12B0-2C86-B3DA-C9A326385421}"/>
          </ac:spMkLst>
        </pc:spChg>
        <pc:spChg chg="mod">
          <ac:chgData name="Giulia Priora" userId="401b51021466007d" providerId="LiveId" clId="{0EF93082-3429-466F-8C30-EDF57CB54ACA}" dt="2024-01-04T20:04:44.248" v="130" actId="1076"/>
          <ac:spMkLst>
            <pc:docMk/>
            <pc:sldMk cId="3069083465" sldId="259"/>
            <ac:spMk id="51" creationId="{DE5B1B19-CD02-CFD2-9C40-7B87F2B6A817}"/>
          </ac:spMkLst>
        </pc:spChg>
        <pc:picChg chg="mod">
          <ac:chgData name="Giulia Priora" userId="401b51021466007d" providerId="LiveId" clId="{0EF93082-3429-466F-8C30-EDF57CB54ACA}" dt="2024-01-04T20:04:48.236" v="131" actId="1076"/>
          <ac:picMkLst>
            <pc:docMk/>
            <pc:sldMk cId="3069083465" sldId="259"/>
            <ac:picMk id="10" creationId="{41ACCFF2-D921-8650-64D0-CEC44104CD6B}"/>
          </ac:picMkLst>
        </pc:picChg>
        <pc:picChg chg="mod">
          <ac:chgData name="Giulia Priora" userId="401b51021466007d" providerId="LiveId" clId="{0EF93082-3429-466F-8C30-EDF57CB54ACA}" dt="2024-01-04T20:04:53.098" v="132" actId="1076"/>
          <ac:picMkLst>
            <pc:docMk/>
            <pc:sldMk cId="3069083465" sldId="259"/>
            <ac:picMk id="12" creationId="{8801B299-DE9C-F117-B62F-4F8C9A4F9FCA}"/>
          </ac:picMkLst>
        </pc:picChg>
        <pc:picChg chg="add del mod">
          <ac:chgData name="Giulia Priora" userId="401b51021466007d" providerId="LiveId" clId="{0EF93082-3429-466F-8C30-EDF57CB54ACA}" dt="2024-01-04T20:05:02.905" v="135" actId="478"/>
          <ac:picMkLst>
            <pc:docMk/>
            <pc:sldMk cId="3069083465" sldId="259"/>
            <ac:picMk id="37" creationId="{5F3AFA44-4B66-AB3A-D784-5064AB7F1865}"/>
          </ac:picMkLst>
        </pc:picChg>
      </pc:sldChg>
      <pc:sldChg chg="modSp mod modAnim">
        <pc:chgData name="Giulia Priora" userId="401b51021466007d" providerId="LiveId" clId="{0EF93082-3429-466F-8C30-EDF57CB54ACA}" dt="2024-01-04T20:12:17.409" v="307" actId="1076"/>
        <pc:sldMkLst>
          <pc:docMk/>
          <pc:sldMk cId="909532855" sldId="262"/>
        </pc:sldMkLst>
        <pc:spChg chg="mod">
          <ac:chgData name="Giulia Priora" userId="401b51021466007d" providerId="LiveId" clId="{0EF93082-3429-466F-8C30-EDF57CB54ACA}" dt="2024-01-04T20:11:59.260" v="298" actId="27636"/>
          <ac:spMkLst>
            <pc:docMk/>
            <pc:sldMk cId="909532855" sldId="262"/>
            <ac:spMk id="6" creationId="{067E7FE2-ED0E-608C-D497-7EBFEF0F3A89}"/>
          </ac:spMkLst>
        </pc:spChg>
        <pc:picChg chg="mod">
          <ac:chgData name="Giulia Priora" userId="401b51021466007d" providerId="LiveId" clId="{0EF93082-3429-466F-8C30-EDF57CB54ACA}" dt="2024-01-04T20:12:17.409" v="307" actId="1076"/>
          <ac:picMkLst>
            <pc:docMk/>
            <pc:sldMk cId="909532855" sldId="262"/>
            <ac:picMk id="16" creationId="{3ACA3E82-3D3F-19AD-7666-DAD3F2F1BEE9}"/>
          </ac:picMkLst>
        </pc:picChg>
      </pc:sldChg>
      <pc:sldChg chg="modSp mod">
        <pc:chgData name="Giulia Priora" userId="401b51021466007d" providerId="LiveId" clId="{0EF93082-3429-466F-8C30-EDF57CB54ACA}" dt="2024-01-04T20:15:21.090" v="413" actId="113"/>
        <pc:sldMkLst>
          <pc:docMk/>
          <pc:sldMk cId="1334065408" sldId="263"/>
        </pc:sldMkLst>
        <pc:spChg chg="mod">
          <ac:chgData name="Giulia Priora" userId="401b51021466007d" providerId="LiveId" clId="{0EF93082-3429-466F-8C30-EDF57CB54ACA}" dt="2024-01-04T20:15:03.235" v="389" actId="1076"/>
          <ac:spMkLst>
            <pc:docMk/>
            <pc:sldMk cId="1334065408" sldId="263"/>
            <ac:spMk id="8" creationId="{F0740A66-77F2-9326-767A-3E0515B584A5}"/>
          </ac:spMkLst>
        </pc:spChg>
        <pc:spChg chg="mod">
          <ac:chgData name="Giulia Priora" userId="401b51021466007d" providerId="LiveId" clId="{0EF93082-3429-466F-8C30-EDF57CB54ACA}" dt="2024-01-04T20:15:21.090" v="413" actId="113"/>
          <ac:spMkLst>
            <pc:docMk/>
            <pc:sldMk cId="1334065408" sldId="263"/>
            <ac:spMk id="12" creationId="{288065E5-E50D-67B5-B561-F0EEE03A9AA5}"/>
          </ac:spMkLst>
        </pc:spChg>
      </pc:sldChg>
      <pc:sldChg chg="delSp modSp mod">
        <pc:chgData name="Giulia Priora" userId="401b51021466007d" providerId="LiveId" clId="{0EF93082-3429-466F-8C30-EDF57CB54ACA}" dt="2024-01-04T20:18:12.628" v="695" actId="20577"/>
        <pc:sldMkLst>
          <pc:docMk/>
          <pc:sldMk cId="658324588" sldId="264"/>
        </pc:sldMkLst>
        <pc:spChg chg="mod">
          <ac:chgData name="Giulia Priora" userId="401b51021466007d" providerId="LiveId" clId="{0EF93082-3429-466F-8C30-EDF57CB54ACA}" dt="2024-01-04T20:15:37.329" v="415" actId="113"/>
          <ac:spMkLst>
            <pc:docMk/>
            <pc:sldMk cId="658324588" sldId="264"/>
            <ac:spMk id="2" creationId="{CECE08F8-A9D1-20E9-6934-6811998EF273}"/>
          </ac:spMkLst>
        </pc:spChg>
        <pc:spChg chg="mod">
          <ac:chgData name="Giulia Priora" userId="401b51021466007d" providerId="LiveId" clId="{0EF93082-3429-466F-8C30-EDF57CB54ACA}" dt="2024-01-04T20:17:12.212" v="579" actId="1076"/>
          <ac:spMkLst>
            <pc:docMk/>
            <pc:sldMk cId="658324588" sldId="264"/>
            <ac:spMk id="3" creationId="{363E1158-F3DC-B35F-A27F-052F343EEC3C}"/>
          </ac:spMkLst>
        </pc:spChg>
        <pc:spChg chg="mod">
          <ac:chgData name="Giulia Priora" userId="401b51021466007d" providerId="LiveId" clId="{0EF93082-3429-466F-8C30-EDF57CB54ACA}" dt="2024-01-04T20:18:12.628" v="695" actId="20577"/>
          <ac:spMkLst>
            <pc:docMk/>
            <pc:sldMk cId="658324588" sldId="264"/>
            <ac:spMk id="6" creationId="{A4476970-4612-1951-995D-10A5DF90FBA2}"/>
          </ac:spMkLst>
        </pc:spChg>
        <pc:spChg chg="mod">
          <ac:chgData name="Giulia Priora" userId="401b51021466007d" providerId="LiveId" clId="{0EF93082-3429-466F-8C30-EDF57CB54ACA}" dt="2024-01-04T20:15:34.422" v="414" actId="207"/>
          <ac:spMkLst>
            <pc:docMk/>
            <pc:sldMk cId="658324588" sldId="264"/>
            <ac:spMk id="8" creationId="{F0740A66-77F2-9326-767A-3E0515B584A5}"/>
          </ac:spMkLst>
        </pc:spChg>
        <pc:spChg chg="del">
          <ac:chgData name="Giulia Priora" userId="401b51021466007d" providerId="LiveId" clId="{0EF93082-3429-466F-8C30-EDF57CB54ACA}" dt="2024-01-04T20:15:54.411" v="429" actId="478"/>
          <ac:spMkLst>
            <pc:docMk/>
            <pc:sldMk cId="658324588" sldId="264"/>
            <ac:spMk id="23" creationId="{CB7DE8AC-C67E-BE1F-5C5F-6DA8A2E6B2B8}"/>
          </ac:spMkLst>
        </pc:spChg>
      </pc:sldChg>
      <pc:sldChg chg="modSp mod">
        <pc:chgData name="Giulia Priora" userId="401b51021466007d" providerId="LiveId" clId="{0EF93082-3429-466F-8C30-EDF57CB54ACA}" dt="2024-01-04T20:18:48.864" v="749" actId="113"/>
        <pc:sldMkLst>
          <pc:docMk/>
          <pc:sldMk cId="1318201655" sldId="265"/>
        </pc:sldMkLst>
        <pc:spChg chg="mod">
          <ac:chgData name="Giulia Priora" userId="401b51021466007d" providerId="LiveId" clId="{0EF93082-3429-466F-8C30-EDF57CB54ACA}" dt="2024-01-04T20:18:48.864" v="749" actId="113"/>
          <ac:spMkLst>
            <pc:docMk/>
            <pc:sldMk cId="1318201655" sldId="265"/>
            <ac:spMk id="7" creationId="{64E1537A-7ABE-C2BD-CEB5-E2F817AA2578}"/>
          </ac:spMkLst>
        </pc:spChg>
        <pc:spChg chg="mod">
          <ac:chgData name="Giulia Priora" userId="401b51021466007d" providerId="LiveId" clId="{0EF93082-3429-466F-8C30-EDF57CB54ACA}" dt="2024-01-04T20:18:46.212" v="748" actId="1076"/>
          <ac:spMkLst>
            <pc:docMk/>
            <pc:sldMk cId="1318201655" sldId="265"/>
            <ac:spMk id="18" creationId="{5C50CEF3-DB2B-8127-94E5-AC879436DD4F}"/>
          </ac:spMkLst>
        </pc:spChg>
      </pc:sldChg>
      <pc:sldChg chg="delSp modSp mod">
        <pc:chgData name="Giulia Priora" userId="401b51021466007d" providerId="LiveId" clId="{0EF93082-3429-466F-8C30-EDF57CB54ACA}" dt="2024-01-04T20:20:05.198" v="769" actId="1076"/>
        <pc:sldMkLst>
          <pc:docMk/>
          <pc:sldMk cId="458529639" sldId="266"/>
        </pc:sldMkLst>
        <pc:spChg chg="mod">
          <ac:chgData name="Giulia Priora" userId="401b51021466007d" providerId="LiveId" clId="{0EF93082-3429-466F-8C30-EDF57CB54ACA}" dt="2024-01-04T20:20:05.198" v="769" actId="1076"/>
          <ac:spMkLst>
            <pc:docMk/>
            <pc:sldMk cId="458529639" sldId="266"/>
            <ac:spMk id="2" creationId="{CABF0ED7-CADD-0A43-A3C9-EC2407BC542B}"/>
          </ac:spMkLst>
        </pc:spChg>
        <pc:spChg chg="mod">
          <ac:chgData name="Giulia Priora" userId="401b51021466007d" providerId="LiveId" clId="{0EF93082-3429-466F-8C30-EDF57CB54ACA}" dt="2024-01-04T20:19:23.977" v="759" actId="20577"/>
          <ac:spMkLst>
            <pc:docMk/>
            <pc:sldMk cId="458529639" sldId="266"/>
            <ac:spMk id="3" creationId="{69775A9C-2C3D-A283-A495-ACFD33D05F82}"/>
          </ac:spMkLst>
        </pc:spChg>
        <pc:picChg chg="mod">
          <ac:chgData name="Giulia Priora" userId="401b51021466007d" providerId="LiveId" clId="{0EF93082-3429-466F-8C30-EDF57CB54ACA}" dt="2024-01-04T20:19:49.632" v="766" actId="1076"/>
          <ac:picMkLst>
            <pc:docMk/>
            <pc:sldMk cId="458529639" sldId="266"/>
            <ac:picMk id="16" creationId="{2BAEE9A4-CA5E-E2D1-9898-8E7AB690B670}"/>
          </ac:picMkLst>
        </pc:picChg>
        <pc:picChg chg="mod">
          <ac:chgData name="Giulia Priora" userId="401b51021466007d" providerId="LiveId" clId="{0EF93082-3429-466F-8C30-EDF57CB54ACA}" dt="2024-01-04T20:19:52.926" v="767" actId="1076"/>
          <ac:picMkLst>
            <pc:docMk/>
            <pc:sldMk cId="458529639" sldId="266"/>
            <ac:picMk id="30" creationId="{3D20A9E8-37F5-533E-9C0D-045C19F0AEEB}"/>
          </ac:picMkLst>
        </pc:picChg>
        <pc:picChg chg="del">
          <ac:chgData name="Giulia Priora" userId="401b51021466007d" providerId="LiveId" clId="{0EF93082-3429-466F-8C30-EDF57CB54ACA}" dt="2024-01-04T20:19:27.732" v="760" actId="478"/>
          <ac:picMkLst>
            <pc:docMk/>
            <pc:sldMk cId="458529639" sldId="266"/>
            <ac:picMk id="37" creationId="{7DC448FC-D163-3858-60A7-36DDDC7ED556}"/>
          </ac:picMkLst>
        </pc:picChg>
      </pc:sldChg>
      <pc:sldChg chg="modSp mod">
        <pc:chgData name="Giulia Priora" userId="401b51021466007d" providerId="LiveId" clId="{0EF93082-3429-466F-8C30-EDF57CB54ACA}" dt="2024-01-04T20:10:55.703" v="287" actId="20577"/>
        <pc:sldMkLst>
          <pc:docMk/>
          <pc:sldMk cId="1166273506" sldId="267"/>
        </pc:sldMkLst>
        <pc:spChg chg="mod">
          <ac:chgData name="Giulia Priora" userId="401b51021466007d" providerId="LiveId" clId="{0EF93082-3429-466F-8C30-EDF57CB54ACA}" dt="2024-01-04T20:10:04.560" v="264" actId="20577"/>
          <ac:spMkLst>
            <pc:docMk/>
            <pc:sldMk cId="1166273506" sldId="267"/>
            <ac:spMk id="3" creationId="{96B10A11-0181-3F44-90CD-5207EB716836}"/>
          </ac:spMkLst>
        </pc:spChg>
        <pc:spChg chg="mod">
          <ac:chgData name="Giulia Priora" userId="401b51021466007d" providerId="LiveId" clId="{0EF93082-3429-466F-8C30-EDF57CB54ACA}" dt="2024-01-04T20:10:17.894" v="268" actId="27636"/>
          <ac:spMkLst>
            <pc:docMk/>
            <pc:sldMk cId="1166273506" sldId="267"/>
            <ac:spMk id="6" creationId="{067E7FE2-ED0E-608C-D497-7EBFEF0F3A89}"/>
          </ac:spMkLst>
        </pc:spChg>
        <pc:spChg chg="mod">
          <ac:chgData name="Giulia Priora" userId="401b51021466007d" providerId="LiveId" clId="{0EF93082-3429-466F-8C30-EDF57CB54ACA}" dt="2024-01-04T20:10:06.070" v="266" actId="1076"/>
          <ac:spMkLst>
            <pc:docMk/>
            <pc:sldMk cId="1166273506" sldId="267"/>
            <ac:spMk id="17" creationId="{DE71B3EE-452C-8FC3-EB64-1FD46D90E7F1}"/>
          </ac:spMkLst>
        </pc:spChg>
        <pc:spChg chg="mod">
          <ac:chgData name="Giulia Priora" userId="401b51021466007d" providerId="LiveId" clId="{0EF93082-3429-466F-8C30-EDF57CB54ACA}" dt="2024-01-04T20:09:52.174" v="259" actId="1076"/>
          <ac:spMkLst>
            <pc:docMk/>
            <pc:sldMk cId="1166273506" sldId="267"/>
            <ac:spMk id="18" creationId="{69480A6A-6CD3-52F3-43EC-7525BCB4F619}"/>
          </ac:spMkLst>
        </pc:spChg>
        <pc:spChg chg="mod">
          <ac:chgData name="Giulia Priora" userId="401b51021466007d" providerId="LiveId" clId="{0EF93082-3429-466F-8C30-EDF57CB54ACA}" dt="2024-01-04T20:10:55.703" v="287" actId="20577"/>
          <ac:spMkLst>
            <pc:docMk/>
            <pc:sldMk cId="1166273506" sldId="267"/>
            <ac:spMk id="39" creationId="{8392252D-FF63-BD00-A069-D8CFF5F4976A}"/>
          </ac:spMkLst>
        </pc:spChg>
      </pc:sldChg>
      <pc:sldChg chg="delSp modSp mod">
        <pc:chgData name="Giulia Priora" userId="401b51021466007d" providerId="LiveId" clId="{0EF93082-3429-466F-8C30-EDF57CB54ACA}" dt="2024-01-04T20:09:43.718" v="258" actId="1076"/>
        <pc:sldMkLst>
          <pc:docMk/>
          <pc:sldMk cId="909668859" sldId="268"/>
        </pc:sldMkLst>
        <pc:spChg chg="mod">
          <ac:chgData name="Giulia Priora" userId="401b51021466007d" providerId="LiveId" clId="{0EF93082-3429-466F-8C30-EDF57CB54ACA}" dt="2024-01-04T20:09:43.718" v="258" actId="1076"/>
          <ac:spMkLst>
            <pc:docMk/>
            <pc:sldMk cId="909668859" sldId="268"/>
            <ac:spMk id="2" creationId="{FB168F7C-7175-5D6A-F24B-DFCDB78778F6}"/>
          </ac:spMkLst>
        </pc:spChg>
        <pc:spChg chg="mod">
          <ac:chgData name="Giulia Priora" userId="401b51021466007d" providerId="LiveId" clId="{0EF93082-3429-466F-8C30-EDF57CB54ACA}" dt="2024-01-04T20:06:49.665" v="193" actId="113"/>
          <ac:spMkLst>
            <pc:docMk/>
            <pc:sldMk cId="909668859" sldId="268"/>
            <ac:spMk id="3" creationId="{96B10A11-0181-3F44-90CD-5207EB716836}"/>
          </ac:spMkLst>
        </pc:spChg>
        <pc:spChg chg="del">
          <ac:chgData name="Giulia Priora" userId="401b51021466007d" providerId="LiveId" clId="{0EF93082-3429-466F-8C30-EDF57CB54ACA}" dt="2024-01-04T20:06:01.087" v="182" actId="478"/>
          <ac:spMkLst>
            <pc:docMk/>
            <pc:sldMk cId="909668859" sldId="268"/>
            <ac:spMk id="4" creationId="{FFD0C6E7-148E-C451-3A92-5961AB3199F5}"/>
          </ac:spMkLst>
        </pc:spChg>
        <pc:spChg chg="del">
          <ac:chgData name="Giulia Priora" userId="401b51021466007d" providerId="LiveId" clId="{0EF93082-3429-466F-8C30-EDF57CB54ACA}" dt="2024-01-04T20:06:04.115" v="183" actId="478"/>
          <ac:spMkLst>
            <pc:docMk/>
            <pc:sldMk cId="909668859" sldId="268"/>
            <ac:spMk id="5" creationId="{61977918-D6EE-51F7-321E-4DAD960782F7}"/>
          </ac:spMkLst>
        </pc:spChg>
        <pc:spChg chg="mod">
          <ac:chgData name="Giulia Priora" userId="401b51021466007d" providerId="LiveId" clId="{0EF93082-3429-466F-8C30-EDF57CB54ACA}" dt="2024-01-04T20:09:37.751" v="257" actId="13926"/>
          <ac:spMkLst>
            <pc:docMk/>
            <pc:sldMk cId="909668859" sldId="268"/>
            <ac:spMk id="6" creationId="{B93F8390-CEDA-2B84-F26B-46498C1B5B50}"/>
          </ac:spMkLst>
        </pc:spChg>
      </pc:sldChg>
      <pc:sldChg chg="modSp mod">
        <pc:chgData name="Giulia Priora" userId="401b51021466007d" providerId="LiveId" clId="{0EF93082-3429-466F-8C30-EDF57CB54ACA}" dt="2024-01-04T20:11:59.276" v="304" actId="27636"/>
        <pc:sldMkLst>
          <pc:docMk/>
          <pc:sldMk cId="1184717617" sldId="269"/>
        </pc:sldMkLst>
        <pc:spChg chg="mod">
          <ac:chgData name="Giulia Priora" userId="401b51021466007d" providerId="LiveId" clId="{0EF93082-3429-466F-8C30-EDF57CB54ACA}" dt="2024-01-04T20:11:59.276" v="302" actId="27636"/>
          <ac:spMkLst>
            <pc:docMk/>
            <pc:sldMk cId="1184717617" sldId="269"/>
            <ac:spMk id="4" creationId="{0B7146D7-ACB3-D16A-9F47-0DC8316236E1}"/>
          </ac:spMkLst>
        </pc:spChg>
        <pc:spChg chg="mod">
          <ac:chgData name="Giulia Priora" userId="401b51021466007d" providerId="LiveId" clId="{0EF93082-3429-466F-8C30-EDF57CB54ACA}" dt="2024-01-04T20:11:59.276" v="301" actId="27636"/>
          <ac:spMkLst>
            <pc:docMk/>
            <pc:sldMk cId="1184717617" sldId="269"/>
            <ac:spMk id="7" creationId="{64E1537A-7ABE-C2BD-CEB5-E2F817AA2578}"/>
          </ac:spMkLst>
        </pc:spChg>
        <pc:spChg chg="mod">
          <ac:chgData name="Giulia Priora" userId="401b51021466007d" providerId="LiveId" clId="{0EF93082-3429-466F-8C30-EDF57CB54ACA}" dt="2024-01-04T20:11:59.276" v="303" actId="27636"/>
          <ac:spMkLst>
            <pc:docMk/>
            <pc:sldMk cId="1184717617" sldId="269"/>
            <ac:spMk id="8" creationId="{1D87A47F-E134-56DD-0A84-3594991FB047}"/>
          </ac:spMkLst>
        </pc:spChg>
        <pc:spChg chg="mod">
          <ac:chgData name="Giulia Priora" userId="401b51021466007d" providerId="LiveId" clId="{0EF93082-3429-466F-8C30-EDF57CB54ACA}" dt="2024-01-04T20:11:59.276" v="304" actId="27636"/>
          <ac:spMkLst>
            <pc:docMk/>
            <pc:sldMk cId="1184717617" sldId="269"/>
            <ac:spMk id="13" creationId="{C3E8C8F4-6535-E18E-3C5D-71994FA5CF33}"/>
          </ac:spMkLst>
        </pc:spChg>
      </pc:sldChg>
      <pc:sldChg chg="modSp mod">
        <pc:chgData name="Giulia Priora" userId="401b51021466007d" providerId="LiveId" clId="{0EF93082-3429-466F-8C30-EDF57CB54ACA}" dt="2024-01-04T20:14:28.203" v="388" actId="20577"/>
        <pc:sldMkLst>
          <pc:docMk/>
          <pc:sldMk cId="3073720568" sldId="270"/>
        </pc:sldMkLst>
        <pc:spChg chg="mod">
          <ac:chgData name="Giulia Priora" userId="401b51021466007d" providerId="LiveId" clId="{0EF93082-3429-466F-8C30-EDF57CB54ACA}" dt="2024-01-04T20:14:00.789" v="379" actId="108"/>
          <ac:spMkLst>
            <pc:docMk/>
            <pc:sldMk cId="3073720568" sldId="270"/>
            <ac:spMk id="6" creationId="{067E7FE2-ED0E-608C-D497-7EBFEF0F3A89}"/>
          </ac:spMkLst>
        </pc:spChg>
        <pc:spChg chg="mod">
          <ac:chgData name="Giulia Priora" userId="401b51021466007d" providerId="LiveId" clId="{0EF93082-3429-466F-8C30-EDF57CB54ACA}" dt="2024-01-04T20:14:28.203" v="388" actId="20577"/>
          <ac:spMkLst>
            <pc:docMk/>
            <pc:sldMk cId="3073720568" sldId="270"/>
            <ac:spMk id="15" creationId="{72948077-F35D-2BFA-A6D8-91A95173617E}"/>
          </ac:spMkLst>
        </pc:spChg>
      </pc:sldChg>
      <pc:sldChg chg="add del ord">
        <pc:chgData name="Giulia Priora" userId="401b51021466007d" providerId="LiveId" clId="{0EF93082-3429-466F-8C30-EDF57CB54ACA}" dt="2024-01-04T20:20:19.594" v="770" actId="2696"/>
        <pc:sldMkLst>
          <pc:docMk/>
          <pc:sldMk cId="664830375" sldId="27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841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74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283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266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681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1/4/2024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115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1/4/2024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944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1/4/2024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614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411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1/4/2024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234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1/4/2024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527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1/4/2024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670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9.sv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image" Target="../media/image2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38.jpeg"/><Relationship Id="rId5" Type="http://schemas.openxmlformats.org/officeDocument/2006/relationships/image" Target="../media/image16.svg"/><Relationship Id="rId10" Type="http://schemas.openxmlformats.org/officeDocument/2006/relationships/image" Target="../media/image37.jpe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tângulo 46">
            <a:extLst>
              <a:ext uri="{FF2B5EF4-FFF2-40B4-BE49-F238E27FC236}">
                <a16:creationId xmlns:a16="http://schemas.microsoft.com/office/drawing/2014/main" id="{3215EBF4-CA4A-A9C7-18EB-884123F1A464}"/>
              </a:ext>
            </a:extLst>
          </p:cNvPr>
          <p:cNvSpPr/>
          <p:nvPr/>
        </p:nvSpPr>
        <p:spPr>
          <a:xfrm>
            <a:off x="7011849" y="0"/>
            <a:ext cx="46213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ABF0ED7-CADD-0A43-A3C9-EC2407BC542B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369571" y="597437"/>
            <a:ext cx="6406000" cy="291623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pt-PT" sz="4800" b="1" dirty="0">
                <a:solidFill>
                  <a:schemeClr val="tx1"/>
                </a:solidFill>
                <a:latin typeface="Avenir Book" panose="02000503020000020003" pitchFamily="2" charset="0"/>
              </a:rPr>
              <a:t>Intellectual Property </a:t>
            </a:r>
            <a:br>
              <a:rPr lang="pt-PT" sz="4800" b="1" dirty="0">
                <a:solidFill>
                  <a:schemeClr val="tx1"/>
                </a:solidFill>
                <a:latin typeface="Avenir Book" panose="02000503020000020003" pitchFamily="2" charset="0"/>
              </a:rPr>
            </a:br>
            <a:r>
              <a:rPr lang="pt-PT" sz="4800" b="1" dirty="0">
                <a:solidFill>
                  <a:schemeClr val="tx1"/>
                </a:solidFill>
                <a:latin typeface="Avenir Book" panose="02000503020000020003" pitchFamily="2" charset="0"/>
              </a:rPr>
              <a:t>and Artificial Intelligence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9775A9C-2C3D-A283-A495-ACFD33D05F8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216638" y="3356119"/>
            <a:ext cx="5830567" cy="1704371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pt-PT" sz="1900" b="1" dirty="0">
                <a:solidFill>
                  <a:schemeClr val="tx1">
                    <a:alpha val="80000"/>
                  </a:schemeClr>
                </a:solidFill>
                <a:latin typeface="Avenir Book" panose="02000503020000020003" pitchFamily="2" charset="0"/>
              </a:rPr>
              <a:t>Prof. Dr. Giulia Priora</a:t>
            </a:r>
            <a:br>
              <a:rPr lang="pt-PT" sz="1900" b="1" dirty="0">
                <a:solidFill>
                  <a:schemeClr val="tx1">
                    <a:alpha val="80000"/>
                  </a:schemeClr>
                </a:solidFill>
                <a:latin typeface="Avenir Book" panose="02000503020000020003" pitchFamily="2" charset="0"/>
              </a:rPr>
            </a:br>
            <a:r>
              <a:rPr lang="pt-PT" sz="1900" dirty="0">
                <a:solidFill>
                  <a:schemeClr val="tx1">
                    <a:alpha val="80000"/>
                  </a:schemeClr>
                </a:solidFill>
                <a:latin typeface="Avenir Book" panose="02000503020000020003" pitchFamily="2" charset="0"/>
              </a:rPr>
              <a:t>Assistant Professor NOVA School of Law</a:t>
            </a:r>
            <a:br>
              <a:rPr lang="pt-PT" sz="1900" dirty="0">
                <a:solidFill>
                  <a:schemeClr val="tx1">
                    <a:alpha val="80000"/>
                  </a:schemeClr>
                </a:solidFill>
                <a:latin typeface="Avenir Book" panose="02000503020000020003" pitchFamily="2" charset="0"/>
              </a:rPr>
            </a:br>
            <a:r>
              <a:rPr lang="pt-PT" sz="1900" dirty="0">
                <a:solidFill>
                  <a:schemeClr val="tx1">
                    <a:alpha val="80000"/>
                  </a:schemeClr>
                </a:solidFill>
                <a:latin typeface="Avenir Book" panose="02000503020000020003" pitchFamily="2" charset="0"/>
              </a:rPr>
              <a:t>Director NOVA IPSI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pt-PT" sz="1900" b="1" dirty="0">
                <a:solidFill>
                  <a:schemeClr val="tx1">
                    <a:alpha val="80000"/>
                  </a:schemeClr>
                </a:solidFill>
                <a:latin typeface="Avenir Book" panose="02000503020000020003" pitchFamily="2" charset="0"/>
              </a:rPr>
              <a:t>Amanda Costa Novaes</a:t>
            </a:r>
            <a:br>
              <a:rPr lang="pt-PT" sz="1900" b="1" dirty="0">
                <a:solidFill>
                  <a:schemeClr val="tx1">
                    <a:alpha val="80000"/>
                  </a:schemeClr>
                </a:solidFill>
                <a:latin typeface="Avenir Book" panose="02000503020000020003" pitchFamily="2" charset="0"/>
              </a:rPr>
            </a:br>
            <a:r>
              <a:rPr lang="pt-PT" sz="1900" dirty="0">
                <a:solidFill>
                  <a:schemeClr val="tx1">
                    <a:alpha val="80000"/>
                  </a:schemeClr>
                </a:solidFill>
                <a:latin typeface="Avenir Book" panose="02000503020000020003" pitchFamily="2" charset="0"/>
              </a:rPr>
              <a:t>Researcher NOVA IPSI</a:t>
            </a:r>
          </a:p>
        </p:txBody>
      </p:sp>
      <p:pic>
        <p:nvPicPr>
          <p:cNvPr id="14" name="Imagem 13" descr="Teclado preto de computador&#10;&#10;Descrição gerada automaticamente">
            <a:extLst>
              <a:ext uri="{FF2B5EF4-FFF2-40B4-BE49-F238E27FC236}">
                <a16:creationId xmlns:a16="http://schemas.microsoft.com/office/drawing/2014/main" id="{65C5EDF8-CECA-3DD1-8DD4-3A9876B763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</a:blip>
          <a:srcRect l="35785" t="10754" r="5" b="5"/>
          <a:stretch/>
        </p:blipFill>
        <p:spPr>
          <a:xfrm flipH="1">
            <a:off x="9606936" y="3264090"/>
            <a:ext cx="2585064" cy="3592800"/>
          </a:xfrm>
          <a:prstGeom prst="rect">
            <a:avLst/>
          </a:prstGeom>
        </p:spPr>
      </p:pic>
      <p:pic>
        <p:nvPicPr>
          <p:cNvPr id="11" name="Imagem 10" descr="Teclado preto de computador&#10;&#10;Descrição gerada automaticamente">
            <a:extLst>
              <a:ext uri="{FF2B5EF4-FFF2-40B4-BE49-F238E27FC236}">
                <a16:creationId xmlns:a16="http://schemas.microsoft.com/office/drawing/2014/main" id="{6A83E6EB-7DD3-3D98-2A77-6FBC05CD56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02" r="4" b="4"/>
          <a:stretch/>
        </p:blipFill>
        <p:spPr>
          <a:xfrm>
            <a:off x="7283483" y="10"/>
            <a:ext cx="4113440" cy="3920034"/>
          </a:xfrm>
          <a:custGeom>
            <a:avLst/>
            <a:gdLst/>
            <a:ahLst/>
            <a:cxnLst/>
            <a:rect l="l" t="t" r="r" b="b"/>
            <a:pathLst>
              <a:path w="4113440" h="3920044">
                <a:moveTo>
                  <a:pt x="0" y="0"/>
                </a:moveTo>
                <a:lnTo>
                  <a:pt x="4113440" y="0"/>
                </a:lnTo>
                <a:lnTo>
                  <a:pt x="4113440" y="3103224"/>
                </a:lnTo>
                <a:lnTo>
                  <a:pt x="2157388" y="3103224"/>
                </a:lnTo>
                <a:lnTo>
                  <a:pt x="215738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30" name="Imagem 29" descr="Imagem em preto e branco&#10;&#10;Descrição gerada automaticamente">
            <a:extLst>
              <a:ext uri="{FF2B5EF4-FFF2-40B4-BE49-F238E27FC236}">
                <a16:creationId xmlns:a16="http://schemas.microsoft.com/office/drawing/2014/main" id="{3D20A9E8-37F5-533E-9C0D-045C19F0AE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60490"/>
            <a:ext cx="3087145" cy="2184126"/>
          </a:xfrm>
          <a:prstGeom prst="rect">
            <a:avLst/>
          </a:prstGeom>
        </p:spPr>
      </p:pic>
      <p:pic>
        <p:nvPicPr>
          <p:cNvPr id="46" name="Imagem 45" descr="Teclado preto de computador&#10;&#10;Descrição gerada automaticamente">
            <a:extLst>
              <a:ext uri="{FF2B5EF4-FFF2-40B4-BE49-F238E27FC236}">
                <a16:creationId xmlns:a16="http://schemas.microsoft.com/office/drawing/2014/main" id="{0EE8863C-62B4-C2CF-FB20-774EFDFE21C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7283483" y="4067757"/>
            <a:ext cx="2153593" cy="2153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446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 descr="Imagem digital fictícia de personagem de jogo de vídeo game&#10;&#10;Descrição gerada automaticamente com confiança média">
            <a:extLst>
              <a:ext uri="{FF2B5EF4-FFF2-40B4-BE49-F238E27FC236}">
                <a16:creationId xmlns:a16="http://schemas.microsoft.com/office/drawing/2014/main" id="{DDA9154F-30F3-44ED-D576-EC89CA1B37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07" r="568" b="24048"/>
          <a:stretch/>
        </p:blipFill>
        <p:spPr>
          <a:xfrm>
            <a:off x="-55606" y="-1"/>
            <a:ext cx="12247606" cy="6854233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61977918-D6EE-51F7-321E-4DAD960782F7}"/>
              </a:ext>
            </a:extLst>
          </p:cNvPr>
          <p:cNvSpPr txBox="1">
            <a:spLocks/>
          </p:cNvSpPr>
          <p:nvPr/>
        </p:nvSpPr>
        <p:spPr>
          <a:xfrm>
            <a:off x="7791451" y="437748"/>
            <a:ext cx="1031337" cy="15257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PT" sz="6600" dirty="0">
              <a:solidFill>
                <a:schemeClr val="tx1"/>
              </a:solidFill>
              <a:latin typeface="Avenir Book" panose="02000503020000020003" pitchFamily="2" charset="0"/>
            </a:endParaRP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1D5395FA-C961-0A1F-34B7-EB5EA1461041}"/>
              </a:ext>
            </a:extLst>
          </p:cNvPr>
          <p:cNvSpPr txBox="1">
            <a:spLocks/>
          </p:cNvSpPr>
          <p:nvPr/>
        </p:nvSpPr>
        <p:spPr>
          <a:xfrm rot="20171417">
            <a:off x="5649648" y="316456"/>
            <a:ext cx="1205171" cy="589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PT" sz="2400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5C50CEF3-DB2B-8127-94E5-AC879436DD4F}"/>
              </a:ext>
            </a:extLst>
          </p:cNvPr>
          <p:cNvSpPr/>
          <p:nvPr/>
        </p:nvSpPr>
        <p:spPr>
          <a:xfrm>
            <a:off x="-45523" y="3989566"/>
            <a:ext cx="11254909" cy="1717762"/>
          </a:xfrm>
          <a:prstGeom prst="rect">
            <a:avLst/>
          </a:prstGeom>
          <a:solidFill>
            <a:srgbClr val="FF93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64E1537A-7ABE-C2BD-CEB5-E2F817AA2578}"/>
              </a:ext>
            </a:extLst>
          </p:cNvPr>
          <p:cNvSpPr txBox="1">
            <a:spLocks/>
          </p:cNvSpPr>
          <p:nvPr/>
        </p:nvSpPr>
        <p:spPr>
          <a:xfrm>
            <a:off x="163922" y="3989566"/>
            <a:ext cx="10025858" cy="1573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4400" dirty="0">
                <a:solidFill>
                  <a:schemeClr val="tx1"/>
                </a:solidFill>
                <a:latin typeface="Avenir Book" panose="02000503020000020003" pitchFamily="2" charset="0"/>
              </a:rPr>
              <a:t>IP &amp; AI: </a:t>
            </a:r>
            <a:r>
              <a:rPr lang="pt-PT" sz="4400" b="1" dirty="0">
                <a:solidFill>
                  <a:schemeClr val="tx1"/>
                </a:solidFill>
                <a:latin typeface="Avenir Book" panose="02000503020000020003" pitchFamily="2" charset="0"/>
              </a:rPr>
              <a:t>A policy opportunity</a:t>
            </a:r>
            <a:r>
              <a:rPr lang="pt-PT" sz="4400" dirty="0">
                <a:solidFill>
                  <a:schemeClr val="tx1"/>
                </a:solidFill>
                <a:latin typeface="Avenir Book" panose="02000503020000020003" pitchFamily="2" charset="0"/>
              </a:rPr>
              <a:t>, more than a legal problem?</a:t>
            </a:r>
          </a:p>
        </p:txBody>
      </p:sp>
    </p:spTree>
    <p:extLst>
      <p:ext uri="{BB962C8B-B14F-4D97-AF65-F5344CB8AC3E}">
        <p14:creationId xmlns:p14="http://schemas.microsoft.com/office/powerpoint/2010/main" val="13182016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 descr="Imagem digital fictícia de personagem de jogo de vídeo game&#10;&#10;Descrição gerada automaticamente com confiança média">
            <a:extLst>
              <a:ext uri="{FF2B5EF4-FFF2-40B4-BE49-F238E27FC236}">
                <a16:creationId xmlns:a16="http://schemas.microsoft.com/office/drawing/2014/main" id="{DDA9154F-30F3-44ED-D576-EC89CA1B37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07" r="568" b="24048"/>
          <a:stretch/>
        </p:blipFill>
        <p:spPr>
          <a:xfrm>
            <a:off x="-55606" y="-1"/>
            <a:ext cx="12247606" cy="6854233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61977918-D6EE-51F7-321E-4DAD960782F7}"/>
              </a:ext>
            </a:extLst>
          </p:cNvPr>
          <p:cNvSpPr txBox="1">
            <a:spLocks/>
          </p:cNvSpPr>
          <p:nvPr/>
        </p:nvSpPr>
        <p:spPr>
          <a:xfrm>
            <a:off x="7791451" y="437748"/>
            <a:ext cx="1031337" cy="15257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PT" sz="6600" dirty="0">
              <a:solidFill>
                <a:schemeClr val="tx1"/>
              </a:solidFill>
              <a:latin typeface="Avenir Book" panose="02000503020000020003" pitchFamily="2" charset="0"/>
            </a:endParaRP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1D5395FA-C961-0A1F-34B7-EB5EA1461041}"/>
              </a:ext>
            </a:extLst>
          </p:cNvPr>
          <p:cNvSpPr txBox="1">
            <a:spLocks/>
          </p:cNvSpPr>
          <p:nvPr/>
        </p:nvSpPr>
        <p:spPr>
          <a:xfrm rot="20171417">
            <a:off x="5649648" y="316456"/>
            <a:ext cx="1205171" cy="589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PT" sz="2400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F855F706-B2D6-3D17-3B78-1826DC2DCDDD}"/>
              </a:ext>
            </a:extLst>
          </p:cNvPr>
          <p:cNvSpPr/>
          <p:nvPr/>
        </p:nvSpPr>
        <p:spPr>
          <a:xfrm>
            <a:off x="-55606" y="-3768"/>
            <a:ext cx="12247606" cy="6858000"/>
          </a:xfrm>
          <a:prstGeom prst="rect">
            <a:avLst/>
          </a:prstGeom>
          <a:solidFill>
            <a:schemeClr val="lt1">
              <a:alpha val="6831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5C50CEF3-DB2B-8127-94E5-AC879436DD4F}"/>
              </a:ext>
            </a:extLst>
          </p:cNvPr>
          <p:cNvSpPr/>
          <p:nvPr/>
        </p:nvSpPr>
        <p:spPr>
          <a:xfrm>
            <a:off x="2256707" y="1476568"/>
            <a:ext cx="2705402" cy="1122167"/>
          </a:xfrm>
          <a:prstGeom prst="rect">
            <a:avLst/>
          </a:prstGeom>
          <a:solidFill>
            <a:srgbClr val="FF9317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64E1537A-7ABE-C2BD-CEB5-E2F817AA2578}"/>
              </a:ext>
            </a:extLst>
          </p:cNvPr>
          <p:cNvSpPr txBox="1">
            <a:spLocks/>
          </p:cNvSpPr>
          <p:nvPr/>
        </p:nvSpPr>
        <p:spPr>
          <a:xfrm>
            <a:off x="2351300" y="1689154"/>
            <a:ext cx="2516216" cy="6969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4400" dirty="0" err="1">
                <a:solidFill>
                  <a:schemeClr val="tx1"/>
                </a:solidFill>
                <a:latin typeface="Avenir Book" panose="02000503020000020003" pitchFamily="2" charset="0"/>
              </a:rPr>
              <a:t>Education</a:t>
            </a:r>
            <a:endParaRPr lang="pt-PT" sz="4400" dirty="0">
              <a:solidFill>
                <a:schemeClr val="tx1"/>
              </a:solidFill>
              <a:latin typeface="Avenir Book" panose="02000503020000020003" pitchFamily="2" charset="0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B2BA70C1-2493-6FCB-64B5-0E969DC0FFDB}"/>
              </a:ext>
            </a:extLst>
          </p:cNvPr>
          <p:cNvSpPr/>
          <p:nvPr/>
        </p:nvSpPr>
        <p:spPr>
          <a:xfrm>
            <a:off x="5531326" y="755016"/>
            <a:ext cx="2705402" cy="1122167"/>
          </a:xfrm>
          <a:prstGeom prst="rect">
            <a:avLst/>
          </a:prstGeom>
          <a:solidFill>
            <a:srgbClr val="FF9317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0B7146D7-ACB3-D16A-9F47-0DC8316236E1}"/>
              </a:ext>
            </a:extLst>
          </p:cNvPr>
          <p:cNvSpPr txBox="1">
            <a:spLocks/>
          </p:cNvSpPr>
          <p:nvPr/>
        </p:nvSpPr>
        <p:spPr>
          <a:xfrm>
            <a:off x="5736432" y="970145"/>
            <a:ext cx="2291904" cy="6969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4400" dirty="0" err="1">
                <a:solidFill>
                  <a:schemeClr val="tx1"/>
                </a:solidFill>
                <a:latin typeface="Avenir Book" panose="02000503020000020003" pitchFamily="2" charset="0"/>
              </a:rPr>
              <a:t>Duration</a:t>
            </a:r>
            <a:endParaRPr lang="pt-PT" sz="4400" dirty="0">
              <a:solidFill>
                <a:schemeClr val="tx1"/>
              </a:solidFill>
              <a:latin typeface="Avenir Book" panose="02000503020000020003" pitchFamily="2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23DFE29E-48DE-516D-851E-8E5DE6A9E5D7}"/>
              </a:ext>
            </a:extLst>
          </p:cNvPr>
          <p:cNvSpPr/>
          <p:nvPr/>
        </p:nvSpPr>
        <p:spPr>
          <a:xfrm>
            <a:off x="8437173" y="2197239"/>
            <a:ext cx="2705402" cy="1122167"/>
          </a:xfrm>
          <a:prstGeom prst="rect">
            <a:avLst/>
          </a:prstGeom>
          <a:solidFill>
            <a:srgbClr val="FF9317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1D87A47F-E134-56DD-0A84-3594991FB047}"/>
              </a:ext>
            </a:extLst>
          </p:cNvPr>
          <p:cNvSpPr txBox="1">
            <a:spLocks/>
          </p:cNvSpPr>
          <p:nvPr/>
        </p:nvSpPr>
        <p:spPr>
          <a:xfrm>
            <a:off x="8531766" y="2453833"/>
            <a:ext cx="2516216" cy="6969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4400" dirty="0" err="1">
                <a:solidFill>
                  <a:schemeClr val="tx1"/>
                </a:solidFill>
                <a:latin typeface="Avenir Book" panose="02000503020000020003" pitchFamily="2" charset="0"/>
              </a:rPr>
              <a:t>Flexibility</a:t>
            </a:r>
            <a:endParaRPr lang="pt-PT" sz="4400" dirty="0">
              <a:solidFill>
                <a:schemeClr val="tx1"/>
              </a:solidFill>
              <a:latin typeface="Avenir Book" panose="02000503020000020003" pitchFamily="2" charset="0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A2D7DFEA-56E4-3A20-FAF3-E73993016B5B}"/>
              </a:ext>
            </a:extLst>
          </p:cNvPr>
          <p:cNvSpPr/>
          <p:nvPr/>
        </p:nvSpPr>
        <p:spPr>
          <a:xfrm>
            <a:off x="1049425" y="3219757"/>
            <a:ext cx="2705402" cy="1122167"/>
          </a:xfrm>
          <a:prstGeom prst="rect">
            <a:avLst/>
          </a:prstGeom>
          <a:solidFill>
            <a:srgbClr val="FF9317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C3E8C8F4-6535-E18E-3C5D-71994FA5CF33}"/>
              </a:ext>
            </a:extLst>
          </p:cNvPr>
          <p:cNvSpPr txBox="1">
            <a:spLocks/>
          </p:cNvSpPr>
          <p:nvPr/>
        </p:nvSpPr>
        <p:spPr>
          <a:xfrm>
            <a:off x="1218907" y="3458229"/>
            <a:ext cx="2366437" cy="6969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400" dirty="0">
                <a:solidFill>
                  <a:schemeClr val="tx1"/>
                </a:solidFill>
                <a:latin typeface="Avenir Book" panose="02000503020000020003" pitchFamily="2" charset="0"/>
              </a:rPr>
              <a:t>Remuneration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7573B00A-8AEB-070B-1294-D59898120039}"/>
              </a:ext>
            </a:extLst>
          </p:cNvPr>
          <p:cNvSpPr/>
          <p:nvPr/>
        </p:nvSpPr>
        <p:spPr>
          <a:xfrm>
            <a:off x="3964884" y="4607762"/>
            <a:ext cx="2705402" cy="1122167"/>
          </a:xfrm>
          <a:prstGeom prst="rect">
            <a:avLst/>
          </a:prstGeom>
          <a:solidFill>
            <a:srgbClr val="FF9317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C115A960-19AF-C7F1-EBAB-06D4D6988132}"/>
              </a:ext>
            </a:extLst>
          </p:cNvPr>
          <p:cNvSpPr txBox="1">
            <a:spLocks/>
          </p:cNvSpPr>
          <p:nvPr/>
        </p:nvSpPr>
        <p:spPr>
          <a:xfrm>
            <a:off x="4275772" y="4798332"/>
            <a:ext cx="2218502" cy="7410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4400" dirty="0">
                <a:solidFill>
                  <a:schemeClr val="tx1"/>
                </a:solidFill>
                <a:latin typeface="Avenir Book" panose="02000503020000020003" pitchFamily="2" charset="0"/>
              </a:rPr>
              <a:t>Training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9938903C-E696-2F84-5085-0D2E76E746DD}"/>
              </a:ext>
            </a:extLst>
          </p:cNvPr>
          <p:cNvSpPr/>
          <p:nvPr/>
        </p:nvSpPr>
        <p:spPr>
          <a:xfrm>
            <a:off x="7318485" y="3964652"/>
            <a:ext cx="2705402" cy="1122167"/>
          </a:xfrm>
          <a:prstGeom prst="rect">
            <a:avLst/>
          </a:prstGeom>
          <a:solidFill>
            <a:srgbClr val="FF9317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11588CE4-CC7D-1F37-3EF5-CDC585E94979}"/>
              </a:ext>
            </a:extLst>
          </p:cNvPr>
          <p:cNvSpPr txBox="1">
            <a:spLocks/>
          </p:cNvSpPr>
          <p:nvPr/>
        </p:nvSpPr>
        <p:spPr>
          <a:xfrm>
            <a:off x="7805385" y="4155222"/>
            <a:ext cx="2218502" cy="7410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4400" dirty="0">
                <a:solidFill>
                  <a:schemeClr val="tx1"/>
                </a:solidFill>
                <a:latin typeface="Avenir Book" panose="02000503020000020003" pitchFamily="2" charset="0"/>
              </a:rPr>
              <a:t>Reuse</a:t>
            </a:r>
          </a:p>
        </p:txBody>
      </p:sp>
    </p:spTree>
    <p:extLst>
      <p:ext uri="{BB962C8B-B14F-4D97-AF65-F5344CB8AC3E}">
        <p14:creationId xmlns:p14="http://schemas.microsoft.com/office/powerpoint/2010/main" val="11847176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ângulo 20">
            <a:extLst>
              <a:ext uri="{FF2B5EF4-FFF2-40B4-BE49-F238E27FC236}">
                <a16:creationId xmlns:a16="http://schemas.microsoft.com/office/drawing/2014/main" id="{A079D3DB-6FFE-4C7A-2AAC-1FA4B3ED85A8}"/>
              </a:ext>
            </a:extLst>
          </p:cNvPr>
          <p:cNvSpPr/>
          <p:nvPr/>
        </p:nvSpPr>
        <p:spPr>
          <a:xfrm>
            <a:off x="7186132" y="8643"/>
            <a:ext cx="4504298" cy="68592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5" name="Imagem 4" descr="Imagem digital fictícia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5DE35C24-D0FF-3B43-97D4-2282DB10C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0769" y="453005"/>
            <a:ext cx="3212320" cy="3212320"/>
          </a:xfrm>
          <a:prstGeom prst="rect">
            <a:avLst/>
          </a:prstGeom>
        </p:spPr>
      </p:pic>
      <p:pic>
        <p:nvPicPr>
          <p:cNvPr id="7" name="Imagem 6" descr="Uma imagem contendo azul, pequeno, deitado, bolo&#10;&#10;Descrição gerada automaticamente">
            <a:extLst>
              <a:ext uri="{FF2B5EF4-FFF2-40B4-BE49-F238E27FC236}">
                <a16:creationId xmlns:a16="http://schemas.microsoft.com/office/drawing/2014/main" id="{1D116B5F-1916-C35B-8EAC-159F31A77F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1430" y="591987"/>
            <a:ext cx="1384438" cy="1384438"/>
          </a:xfrm>
          <a:prstGeom prst="rect">
            <a:avLst/>
          </a:prstGeom>
        </p:spPr>
      </p:pic>
      <p:pic>
        <p:nvPicPr>
          <p:cNvPr id="9" name="Imagem 8" descr="Imagem digital fictícia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2BA3345F-2178-52D1-3584-6FA787363C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1430" y="2195994"/>
            <a:ext cx="1384438" cy="1384438"/>
          </a:xfrm>
          <a:prstGeom prst="rect">
            <a:avLst/>
          </a:prstGeom>
        </p:spPr>
      </p:pic>
      <p:pic>
        <p:nvPicPr>
          <p:cNvPr id="12" name="Imagem 11" descr="Desenho de um cachorro&#10;&#10;Descrição gerada automaticamente com confiança média">
            <a:extLst>
              <a:ext uri="{FF2B5EF4-FFF2-40B4-BE49-F238E27FC236}">
                <a16:creationId xmlns:a16="http://schemas.microsoft.com/office/drawing/2014/main" id="{446C3F06-762C-8035-B5F7-CD367A932B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9140" y="3810363"/>
            <a:ext cx="2824573" cy="2824573"/>
          </a:xfrm>
          <a:prstGeom prst="rect">
            <a:avLst/>
          </a:prstGeom>
        </p:spPr>
      </p:pic>
      <p:pic>
        <p:nvPicPr>
          <p:cNvPr id="17" name="Imagem 16" descr="Uma imagem contendo azul, pequeno, deitado, bolo&#10;&#10;Descrição gerada automaticamente">
            <a:extLst>
              <a:ext uri="{FF2B5EF4-FFF2-40B4-BE49-F238E27FC236}">
                <a16:creationId xmlns:a16="http://schemas.microsoft.com/office/drawing/2014/main" id="{4180AE15-1FC4-E0EF-0507-BB83845AFD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8457" y="3869450"/>
            <a:ext cx="1332574" cy="1332574"/>
          </a:xfrm>
          <a:prstGeom prst="rect">
            <a:avLst/>
          </a:prstGeom>
        </p:spPr>
      </p:pic>
      <p:pic>
        <p:nvPicPr>
          <p:cNvPr id="18" name="Imagem 17" descr="Imagem digital fictícia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4214B2F2-80E4-04B8-3D4B-13EA4F5377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3600" y="5302361"/>
            <a:ext cx="1332575" cy="133257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ABF0ED7-CADD-0A43-A3C9-EC2407BC542B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-346139" y="749088"/>
            <a:ext cx="6406000" cy="2916237"/>
          </a:xfrm>
        </p:spPr>
        <p:txBody>
          <a:bodyPr>
            <a:noAutofit/>
          </a:bodyPr>
          <a:lstStyle/>
          <a:p>
            <a:pPr algn="r">
              <a:lnSpc>
                <a:spcPct val="100000"/>
              </a:lnSpc>
            </a:pPr>
            <a:r>
              <a:rPr lang="pt-PT" sz="4400" b="1" dirty="0">
                <a:solidFill>
                  <a:schemeClr val="tx1"/>
                </a:solidFill>
                <a:latin typeface="Avenir Book" panose="02000503020000020003" pitchFamily="2" charset="0"/>
              </a:rPr>
              <a:t>Thank you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9775A9C-2C3D-A283-A495-ACFD33D05F8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015069" y="2751589"/>
            <a:ext cx="5044792" cy="1704377"/>
          </a:xfrm>
        </p:spPr>
        <p:txBody>
          <a:bodyPr>
            <a:noAutofit/>
          </a:bodyPr>
          <a:lstStyle/>
          <a:p>
            <a:pPr marL="0" indent="0" algn="r">
              <a:lnSpc>
                <a:spcPct val="120000"/>
              </a:lnSpc>
              <a:buNone/>
            </a:pPr>
            <a:r>
              <a:rPr lang="pt-PT" sz="2800" dirty="0">
                <a:solidFill>
                  <a:schemeClr val="tx1">
                    <a:alpha val="80000"/>
                  </a:schemeClr>
                </a:solidFill>
                <a:latin typeface="Avenir Book" panose="02000503020000020003" pitchFamily="2" charset="0"/>
              </a:rPr>
              <a:t>giulia.priora@novalaw.unl.pt</a:t>
            </a:r>
          </a:p>
          <a:p>
            <a:pPr marL="0" indent="0" algn="r">
              <a:lnSpc>
                <a:spcPct val="120000"/>
              </a:lnSpc>
              <a:buNone/>
            </a:pPr>
            <a:r>
              <a:rPr lang="pt-PT" sz="2800" dirty="0">
                <a:solidFill>
                  <a:schemeClr val="tx1">
                    <a:alpha val="80000"/>
                  </a:schemeClr>
                </a:solidFill>
                <a:latin typeface="Avenir Book" panose="02000503020000020003" pitchFamily="2" charset="0"/>
              </a:rPr>
              <a:t>amandacostanovaes@gmail.com</a:t>
            </a:r>
          </a:p>
        </p:txBody>
      </p:sp>
      <p:pic>
        <p:nvPicPr>
          <p:cNvPr id="16" name="Imagem 15" descr="Uma imagem contendo comida&#10;&#10;Descrição gerada automaticamente">
            <a:extLst>
              <a:ext uri="{FF2B5EF4-FFF2-40B4-BE49-F238E27FC236}">
                <a16:creationId xmlns:a16="http://schemas.microsoft.com/office/drawing/2014/main" id="{2BAEE9A4-CA5E-E2D1-9898-8E7AB690B67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449" t="961" r="21771" b="-307"/>
          <a:stretch/>
        </p:blipFill>
        <p:spPr>
          <a:xfrm>
            <a:off x="3848927" y="5109746"/>
            <a:ext cx="2997636" cy="1432912"/>
          </a:xfrm>
          <a:prstGeom prst="rect">
            <a:avLst/>
          </a:prstGeom>
        </p:spPr>
      </p:pic>
      <p:pic>
        <p:nvPicPr>
          <p:cNvPr id="30" name="Imagem 29" descr="Imagem em preto e branco&#10;&#10;Descrição gerada automaticamente">
            <a:extLst>
              <a:ext uri="{FF2B5EF4-FFF2-40B4-BE49-F238E27FC236}">
                <a16:creationId xmlns:a16="http://schemas.microsoft.com/office/drawing/2014/main" id="{3D20A9E8-37F5-533E-9C0D-045C19F0AE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335" y="4703190"/>
            <a:ext cx="3411309" cy="241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529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tângulo 47">
            <a:extLst>
              <a:ext uri="{FF2B5EF4-FFF2-40B4-BE49-F238E27FC236}">
                <a16:creationId xmlns:a16="http://schemas.microsoft.com/office/drawing/2014/main" id="{0B874460-9B3C-59CA-A390-BBF6DBD7CBFC}"/>
              </a:ext>
            </a:extLst>
          </p:cNvPr>
          <p:cNvSpPr/>
          <p:nvPr/>
        </p:nvSpPr>
        <p:spPr>
          <a:xfrm>
            <a:off x="0" y="5016007"/>
            <a:ext cx="12192000" cy="117431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E05C247-0734-4CA8-5979-8C0FDEA66C7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6001" y="-242715"/>
            <a:ext cx="6254338" cy="2378075"/>
          </a:xfrm>
        </p:spPr>
        <p:txBody>
          <a:bodyPr>
            <a:normAutofit/>
          </a:bodyPr>
          <a:lstStyle/>
          <a:p>
            <a:r>
              <a:rPr lang="pt-PT" sz="5400" dirty="0">
                <a:solidFill>
                  <a:schemeClr val="tx1"/>
                </a:solidFill>
                <a:latin typeface="Avenir Book" panose="02000503020000020003" pitchFamily="2" charset="0"/>
              </a:rPr>
              <a:t>AI </a:t>
            </a:r>
            <a:r>
              <a:rPr lang="pt-PT" sz="5400" dirty="0" err="1">
                <a:solidFill>
                  <a:schemeClr val="tx1"/>
                </a:solidFill>
                <a:latin typeface="Avenir Book" panose="02000503020000020003" pitchFamily="2" charset="0"/>
              </a:rPr>
              <a:t>is</a:t>
            </a:r>
            <a:r>
              <a:rPr lang="pt-PT" sz="5400" dirty="0">
                <a:solidFill>
                  <a:schemeClr val="tx1"/>
                </a:solidFill>
                <a:latin typeface="Avenir Book" panose="02000503020000020003" pitchFamily="2" charset="0"/>
              </a:rPr>
              <a:t> a </a:t>
            </a:r>
            <a:r>
              <a:rPr lang="pt-PT" sz="5400" dirty="0" err="1">
                <a:solidFill>
                  <a:schemeClr val="tx1"/>
                </a:solidFill>
                <a:latin typeface="Avenir Book" panose="02000503020000020003" pitchFamily="2" charset="0"/>
              </a:rPr>
              <a:t>technology</a:t>
            </a:r>
            <a:endParaRPr lang="pt-PT" sz="5400" dirty="0">
              <a:solidFill>
                <a:schemeClr val="tx1"/>
              </a:solidFill>
              <a:latin typeface="Avenir Book" panose="02000503020000020003" pitchFamily="2" charset="0"/>
            </a:endParaRPr>
          </a:p>
        </p:txBody>
      </p:sp>
      <p:pic>
        <p:nvPicPr>
          <p:cNvPr id="22" name="Gráfico 21" descr="Internet das Coisas estrutura de tópicos">
            <a:extLst>
              <a:ext uri="{FF2B5EF4-FFF2-40B4-BE49-F238E27FC236}">
                <a16:creationId xmlns:a16="http://schemas.microsoft.com/office/drawing/2014/main" id="{6FE4B672-7F3B-CAE6-D74A-7F9690899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83085" y="2168638"/>
            <a:ext cx="2652075" cy="2652075"/>
          </a:xfrm>
          <a:prstGeom prst="rect">
            <a:avLst/>
          </a:prstGeom>
        </p:spPr>
      </p:pic>
      <p:sp>
        <p:nvSpPr>
          <p:cNvPr id="24" name="Retângulo 23">
            <a:extLst>
              <a:ext uri="{FF2B5EF4-FFF2-40B4-BE49-F238E27FC236}">
                <a16:creationId xmlns:a16="http://schemas.microsoft.com/office/drawing/2014/main" id="{F1AB6EB1-BBFE-616E-4609-5B58009BE261}"/>
              </a:ext>
            </a:extLst>
          </p:cNvPr>
          <p:cNvSpPr/>
          <p:nvPr/>
        </p:nvSpPr>
        <p:spPr>
          <a:xfrm>
            <a:off x="5195333" y="1795009"/>
            <a:ext cx="1353787" cy="4288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kern="0" dirty="0">
                <a:solidFill>
                  <a:schemeClr val="bg1"/>
                </a:solidFill>
                <a:latin typeface="Avenir Book" panose="02000503020000020003" pitchFamily="2" charset="0"/>
                <a:ea typeface="Times New Roman" panose="02020603050405020304" pitchFamily="18" charset="0"/>
              </a:rPr>
              <a:t>S</a:t>
            </a:r>
            <a:r>
              <a:rPr lang="pt-PT" sz="1800" kern="0" dirty="0">
                <a:solidFill>
                  <a:schemeClr val="bg1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oftware</a:t>
            </a:r>
            <a:endParaRPr lang="pt-PT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62A875F3-90A2-7BE2-06FC-2AB4C446E98B}"/>
              </a:ext>
            </a:extLst>
          </p:cNvPr>
          <p:cNvSpPr/>
          <p:nvPr/>
        </p:nvSpPr>
        <p:spPr>
          <a:xfrm>
            <a:off x="7051287" y="2102083"/>
            <a:ext cx="1353787" cy="4288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kern="0" dirty="0" err="1">
                <a:latin typeface="Calibri" panose="020F0502020204030204" pitchFamily="34" charset="0"/>
                <a:ea typeface="Times New Roman" panose="02020603050405020304" pitchFamily="18" charset="0"/>
              </a:rPr>
              <a:t>B</a:t>
            </a:r>
            <a:r>
              <a:rPr lang="pt-PT" sz="1800" kern="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ig</a:t>
            </a:r>
            <a:r>
              <a:rPr lang="pt-PT" sz="18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data</a:t>
            </a:r>
            <a:r>
              <a:rPr lang="pt-PT" dirty="0">
                <a:effectLst/>
              </a:rPr>
              <a:t> </a:t>
            </a:r>
            <a:endParaRPr lang="pt-PT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9688BC0F-8E8A-F0F5-ED65-A0D4B1B0D1D0}"/>
              </a:ext>
            </a:extLst>
          </p:cNvPr>
          <p:cNvSpPr/>
          <p:nvPr/>
        </p:nvSpPr>
        <p:spPr>
          <a:xfrm>
            <a:off x="2332120" y="2552273"/>
            <a:ext cx="2562101" cy="4384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800" kern="0" dirty="0">
                <a:solidFill>
                  <a:schemeClr val="bg1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Business </a:t>
            </a:r>
            <a:r>
              <a:rPr lang="pt-PT" sz="1800" kern="0" dirty="0" err="1">
                <a:solidFill>
                  <a:schemeClr val="bg1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model</a:t>
            </a:r>
            <a:endParaRPr lang="pt-PT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C6FCC03C-DF87-4BED-A00C-3F8441E41B7D}"/>
              </a:ext>
            </a:extLst>
          </p:cNvPr>
          <p:cNvSpPr/>
          <p:nvPr/>
        </p:nvSpPr>
        <p:spPr>
          <a:xfrm>
            <a:off x="7479434" y="3148776"/>
            <a:ext cx="3066405" cy="6917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800" kern="0" dirty="0">
                <a:solidFill>
                  <a:schemeClr val="bg1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Marketing </a:t>
            </a:r>
            <a:r>
              <a:rPr lang="pt-PT" sz="1800" kern="0" dirty="0" err="1">
                <a:solidFill>
                  <a:schemeClr val="bg1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strategies</a:t>
            </a:r>
            <a:endParaRPr lang="pt-PT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31" name="Pentágono 30">
            <a:extLst>
              <a:ext uri="{FF2B5EF4-FFF2-40B4-BE49-F238E27FC236}">
                <a16:creationId xmlns:a16="http://schemas.microsoft.com/office/drawing/2014/main" id="{6D61094D-157A-D122-6E9E-EB45C56FB2F4}"/>
              </a:ext>
            </a:extLst>
          </p:cNvPr>
          <p:cNvSpPr/>
          <p:nvPr/>
        </p:nvSpPr>
        <p:spPr>
          <a:xfrm>
            <a:off x="0" y="5255068"/>
            <a:ext cx="6201508" cy="691797"/>
          </a:xfrm>
          <a:prstGeom prst="homePlat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kern="0" dirty="0">
                <a:solidFill>
                  <a:schemeClr val="bg1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Decentralization</a:t>
            </a:r>
            <a:r>
              <a:rPr lang="pt-PT" sz="2000" kern="0" dirty="0">
                <a:solidFill>
                  <a:schemeClr val="bg1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 </a:t>
            </a:r>
            <a:r>
              <a:rPr lang="pt-PT" sz="2000" kern="0" dirty="0" err="1">
                <a:solidFill>
                  <a:schemeClr val="bg1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of</a:t>
            </a:r>
            <a:r>
              <a:rPr lang="pt-PT" sz="2000" kern="0" dirty="0">
                <a:solidFill>
                  <a:schemeClr val="bg1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 </a:t>
            </a:r>
            <a:r>
              <a:rPr lang="pt-PT" sz="2000" kern="0" dirty="0" err="1">
                <a:solidFill>
                  <a:schemeClr val="bg1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human</a:t>
            </a:r>
            <a:r>
              <a:rPr lang="pt-PT" sz="2000" kern="0" dirty="0">
                <a:solidFill>
                  <a:schemeClr val="bg1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 </a:t>
            </a:r>
            <a:r>
              <a:rPr lang="pt-PT" sz="2000" kern="0" dirty="0" err="1">
                <a:solidFill>
                  <a:schemeClr val="bg1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decision-making</a:t>
            </a:r>
            <a:r>
              <a:rPr lang="pt-PT" sz="2000" kern="0" dirty="0">
                <a:solidFill>
                  <a:schemeClr val="bg1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 </a:t>
            </a:r>
            <a:r>
              <a:rPr lang="pt-PT" sz="2000" kern="0" dirty="0" err="1">
                <a:solidFill>
                  <a:schemeClr val="bg1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power</a:t>
            </a:r>
            <a:endParaRPr lang="pt-PT" sz="2000" kern="0" dirty="0">
              <a:solidFill>
                <a:schemeClr val="bg1"/>
              </a:solidFill>
              <a:effectLst/>
              <a:latin typeface="Avenir Book" panose="02000503020000020003" pitchFamily="2" charset="0"/>
              <a:ea typeface="Times New Roman" panose="02020603050405020304" pitchFamily="18" charset="0"/>
            </a:endParaRPr>
          </a:p>
        </p:txBody>
      </p:sp>
      <p:sp>
        <p:nvSpPr>
          <p:cNvPr id="35" name="Divisa 34">
            <a:extLst>
              <a:ext uri="{FF2B5EF4-FFF2-40B4-BE49-F238E27FC236}">
                <a16:creationId xmlns:a16="http://schemas.microsoft.com/office/drawing/2014/main" id="{4887D641-44AB-2A38-3440-4D252B004673}"/>
              </a:ext>
            </a:extLst>
          </p:cNvPr>
          <p:cNvSpPr/>
          <p:nvPr/>
        </p:nvSpPr>
        <p:spPr>
          <a:xfrm>
            <a:off x="6549119" y="5255067"/>
            <a:ext cx="3345157" cy="691797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kern="0" dirty="0" err="1">
                <a:solidFill>
                  <a:schemeClr val="bg1"/>
                </a:solidFill>
                <a:latin typeface="Avenir Book" panose="02000503020000020003" pitchFamily="2" charset="0"/>
              </a:rPr>
              <a:t>Capacity</a:t>
            </a:r>
            <a:r>
              <a:rPr lang="pt-PT" sz="2000" kern="0" dirty="0">
                <a:solidFill>
                  <a:schemeClr val="bg1"/>
                </a:solidFill>
                <a:latin typeface="Avenir Book" panose="02000503020000020003" pitchFamily="2" charset="0"/>
              </a:rPr>
              <a:t> to </a:t>
            </a:r>
            <a:r>
              <a:rPr lang="pt-PT" sz="2000" kern="0" dirty="0" err="1">
                <a:solidFill>
                  <a:schemeClr val="bg1"/>
                </a:solidFill>
                <a:latin typeface="Avenir Book" panose="02000503020000020003" pitchFamily="2" charset="0"/>
              </a:rPr>
              <a:t>create</a:t>
            </a:r>
            <a:endParaRPr lang="pt-PT" sz="2000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pic>
        <p:nvPicPr>
          <p:cNvPr id="45" name="Gráfico 44" descr="Artista feminina com preenchimento sólido">
            <a:extLst>
              <a:ext uri="{FF2B5EF4-FFF2-40B4-BE49-F238E27FC236}">
                <a16:creationId xmlns:a16="http://schemas.microsoft.com/office/drawing/2014/main" id="{65B05172-3F47-3828-C66D-60FBCC848C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41887" y="4970289"/>
            <a:ext cx="1261351" cy="1261351"/>
          </a:xfrm>
          <a:prstGeom prst="rect">
            <a:avLst/>
          </a:prstGeom>
        </p:spPr>
      </p:pic>
      <p:sp>
        <p:nvSpPr>
          <p:cNvPr id="50" name="Retângulo 49">
            <a:extLst>
              <a:ext uri="{FF2B5EF4-FFF2-40B4-BE49-F238E27FC236}">
                <a16:creationId xmlns:a16="http://schemas.microsoft.com/office/drawing/2014/main" id="{E9F404A9-00BE-EDDE-B46A-7CC0D47CBC7A}"/>
              </a:ext>
            </a:extLst>
          </p:cNvPr>
          <p:cNvSpPr/>
          <p:nvPr/>
        </p:nvSpPr>
        <p:spPr>
          <a:xfrm>
            <a:off x="0" y="1344650"/>
            <a:ext cx="674034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85260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tângulo Arredondado 50">
            <a:extLst>
              <a:ext uri="{FF2B5EF4-FFF2-40B4-BE49-F238E27FC236}">
                <a16:creationId xmlns:a16="http://schemas.microsoft.com/office/drawing/2014/main" id="{DE5B1B19-CD02-CFD2-9C40-7B87F2B6A817}"/>
              </a:ext>
            </a:extLst>
          </p:cNvPr>
          <p:cNvSpPr/>
          <p:nvPr/>
        </p:nvSpPr>
        <p:spPr>
          <a:xfrm>
            <a:off x="1255909" y="2364973"/>
            <a:ext cx="1541207" cy="132777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96B10A11-0181-3F44-90CD-5207EB716836}"/>
              </a:ext>
            </a:extLst>
          </p:cNvPr>
          <p:cNvSpPr txBox="1">
            <a:spLocks/>
          </p:cNvSpPr>
          <p:nvPr/>
        </p:nvSpPr>
        <p:spPr>
          <a:xfrm>
            <a:off x="710399" y="15603"/>
            <a:ext cx="8398733" cy="2378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5400" dirty="0">
                <a:solidFill>
                  <a:schemeClr val="tx1"/>
                </a:solidFill>
                <a:latin typeface="Avenir Book" panose="02000503020000020003" pitchFamily="2" charset="0"/>
              </a:rPr>
              <a:t>IP &amp; (new) technologies</a:t>
            </a:r>
          </a:p>
        </p:txBody>
      </p:sp>
      <p:pic>
        <p:nvPicPr>
          <p:cNvPr id="10" name="Gráfico 9" descr="Mão aberta com preenchimento sólido">
            <a:extLst>
              <a:ext uri="{FF2B5EF4-FFF2-40B4-BE49-F238E27FC236}">
                <a16:creationId xmlns:a16="http://schemas.microsoft.com/office/drawing/2014/main" id="{41ACCFF2-D921-8650-64D0-CEC44104CD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14321" y="2855723"/>
            <a:ext cx="1080870" cy="1080870"/>
          </a:xfrm>
          <a:prstGeom prst="rect">
            <a:avLst/>
          </a:prstGeom>
        </p:spPr>
      </p:pic>
      <p:pic>
        <p:nvPicPr>
          <p:cNvPr id="12" name="Gráfico 11" descr="Mãos protetoras com preenchimento sólido">
            <a:extLst>
              <a:ext uri="{FF2B5EF4-FFF2-40B4-BE49-F238E27FC236}">
                <a16:creationId xmlns:a16="http://schemas.microsoft.com/office/drawing/2014/main" id="{8801B299-DE9C-F117-B62F-4F8C9A4F9F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83760" y="2181379"/>
            <a:ext cx="1080869" cy="1080869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2239100F-6A88-E68A-632D-06802605FB58}"/>
              </a:ext>
            </a:extLst>
          </p:cNvPr>
          <p:cNvSpPr txBox="1">
            <a:spLocks/>
          </p:cNvSpPr>
          <p:nvPr/>
        </p:nvSpPr>
        <p:spPr>
          <a:xfrm>
            <a:off x="3169625" y="2364973"/>
            <a:ext cx="8737061" cy="1249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2800" dirty="0">
                <a:solidFill>
                  <a:schemeClr val="tx1"/>
                </a:solidFill>
                <a:latin typeface="Avenir Book" panose="02000503020000020003" pitchFamily="2" charset="0"/>
              </a:rPr>
              <a:t>Through IP rights, the creation, although intangible, </a:t>
            </a:r>
          </a:p>
          <a:p>
            <a:r>
              <a:rPr lang="pt-PT" sz="2800" dirty="0">
                <a:solidFill>
                  <a:schemeClr val="tx1"/>
                </a:solidFill>
                <a:latin typeface="Avenir Book" panose="02000503020000020003" pitchFamily="2" charset="0"/>
              </a:rPr>
              <a:t>becomes subject to a form of </a:t>
            </a:r>
            <a:r>
              <a:rPr lang="pt-PT" sz="2800" b="1" dirty="0">
                <a:solidFill>
                  <a:schemeClr val="tx1"/>
                </a:solidFill>
                <a:latin typeface="Avenir Book" panose="02000503020000020003" pitchFamily="2" charset="0"/>
              </a:rPr>
              <a:t>ownership</a:t>
            </a:r>
          </a:p>
        </p:txBody>
      </p:sp>
      <p:pic>
        <p:nvPicPr>
          <p:cNvPr id="37" name="Gráfico 36" descr="Código QR com preenchimento sólido">
            <a:extLst>
              <a:ext uri="{FF2B5EF4-FFF2-40B4-BE49-F238E27FC236}">
                <a16:creationId xmlns:a16="http://schemas.microsoft.com/office/drawing/2014/main" id="{5F3AFA44-4B66-AB3A-D784-5064AB7F18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15848" y="2827167"/>
            <a:ext cx="477816" cy="477816"/>
          </a:xfrm>
          <a:prstGeom prst="rect">
            <a:avLst/>
          </a:prstGeom>
        </p:spPr>
      </p:pic>
      <p:sp>
        <p:nvSpPr>
          <p:cNvPr id="38" name="Título 1">
            <a:extLst>
              <a:ext uri="{FF2B5EF4-FFF2-40B4-BE49-F238E27FC236}">
                <a16:creationId xmlns:a16="http://schemas.microsoft.com/office/drawing/2014/main" id="{D29A85F1-B830-2C9E-7951-35557E5E967D}"/>
              </a:ext>
            </a:extLst>
          </p:cNvPr>
          <p:cNvSpPr txBox="1">
            <a:spLocks/>
          </p:cNvSpPr>
          <p:nvPr/>
        </p:nvSpPr>
        <p:spPr>
          <a:xfrm>
            <a:off x="1228638" y="4053837"/>
            <a:ext cx="5524837" cy="19154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2800" dirty="0">
                <a:solidFill>
                  <a:schemeClr val="tx1"/>
                </a:solidFill>
                <a:latin typeface="Avenir Book" panose="02000503020000020003" pitchFamily="2" charset="0"/>
              </a:rPr>
              <a:t>The fascinating role of IP lies in its ambition quest for </a:t>
            </a:r>
            <a:r>
              <a:rPr lang="pt-PT" sz="2800" b="1" dirty="0">
                <a:solidFill>
                  <a:schemeClr val="tx1"/>
                </a:solidFill>
                <a:latin typeface="Avenir Book" panose="02000503020000020003" pitchFamily="2" charset="0"/>
              </a:rPr>
              <a:t>balance</a:t>
            </a:r>
          </a:p>
        </p:txBody>
      </p:sp>
      <p:sp>
        <p:nvSpPr>
          <p:cNvPr id="39" name="Título 1">
            <a:extLst>
              <a:ext uri="{FF2B5EF4-FFF2-40B4-BE49-F238E27FC236}">
                <a16:creationId xmlns:a16="http://schemas.microsoft.com/office/drawing/2014/main" id="{AE52A703-E196-0DE5-6BC7-247EA69B1025}"/>
              </a:ext>
            </a:extLst>
          </p:cNvPr>
          <p:cNvSpPr txBox="1">
            <a:spLocks/>
          </p:cNvSpPr>
          <p:nvPr/>
        </p:nvSpPr>
        <p:spPr>
          <a:xfrm rot="21415432">
            <a:off x="6516754" y="4869100"/>
            <a:ext cx="2264080" cy="724032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t-PT" sz="1800" dirty="0" err="1">
                <a:solidFill>
                  <a:schemeClr val="bg1"/>
                </a:solidFill>
                <a:latin typeface="Avenir Book" panose="02000503020000020003" pitchFamily="2" charset="0"/>
              </a:rPr>
              <a:t>Best</a:t>
            </a:r>
            <a:r>
              <a:rPr lang="pt-PT" sz="1800" dirty="0">
                <a:solidFill>
                  <a:schemeClr val="bg1"/>
                </a:solidFill>
                <a:latin typeface="Avenir Book" panose="02000503020000020003" pitchFamily="2" charset="0"/>
              </a:rPr>
              <a:t> </a:t>
            </a:r>
            <a:r>
              <a:rPr lang="pt-PT" sz="1800" dirty="0" err="1">
                <a:solidFill>
                  <a:schemeClr val="bg1"/>
                </a:solidFill>
                <a:latin typeface="Avenir Book" panose="02000503020000020003" pitchFamily="2" charset="0"/>
              </a:rPr>
              <a:t>technologies</a:t>
            </a:r>
            <a:r>
              <a:rPr lang="pt-PT" sz="1800" dirty="0">
                <a:solidFill>
                  <a:schemeClr val="bg1"/>
                </a:solidFill>
                <a:latin typeface="Avenir Book" panose="02000503020000020003" pitchFamily="2" charset="0"/>
              </a:rPr>
              <a:t> </a:t>
            </a:r>
            <a:r>
              <a:rPr lang="pt-PT" sz="1800" dirty="0" err="1">
                <a:solidFill>
                  <a:schemeClr val="bg1"/>
                </a:solidFill>
                <a:latin typeface="Avenir Book" panose="02000503020000020003" pitchFamily="2" charset="0"/>
              </a:rPr>
              <a:t>available</a:t>
            </a:r>
            <a:r>
              <a:rPr lang="pt-PT" sz="1800" dirty="0">
                <a:solidFill>
                  <a:schemeClr val="bg1"/>
                </a:solidFill>
                <a:latin typeface="Avenir Book" panose="02000503020000020003" pitchFamily="2" charset="0"/>
              </a:rPr>
              <a:t> for </a:t>
            </a:r>
            <a:r>
              <a:rPr lang="pt-PT" sz="1800" dirty="0" err="1">
                <a:solidFill>
                  <a:srgbClr val="FFFF00"/>
                </a:solidFill>
                <a:latin typeface="Avenir Book" panose="02000503020000020003" pitchFamily="2" charset="0"/>
              </a:rPr>
              <a:t>everyone</a:t>
            </a:r>
            <a:endParaRPr lang="pt-PT" sz="1800" dirty="0">
              <a:solidFill>
                <a:srgbClr val="FFFF00"/>
              </a:solidFill>
              <a:latin typeface="Avenir Book" panose="02000503020000020003" pitchFamily="2" charset="0"/>
            </a:endParaRPr>
          </a:p>
        </p:txBody>
      </p:sp>
      <p:sp>
        <p:nvSpPr>
          <p:cNvPr id="47" name="Título 1">
            <a:extLst>
              <a:ext uri="{FF2B5EF4-FFF2-40B4-BE49-F238E27FC236}">
                <a16:creationId xmlns:a16="http://schemas.microsoft.com/office/drawing/2014/main" id="{3D2BA222-12B0-2C86-B3DA-C9A326385421}"/>
              </a:ext>
            </a:extLst>
          </p:cNvPr>
          <p:cNvSpPr txBox="1">
            <a:spLocks/>
          </p:cNvSpPr>
          <p:nvPr/>
        </p:nvSpPr>
        <p:spPr>
          <a:xfrm rot="21428633">
            <a:off x="9566244" y="4730217"/>
            <a:ext cx="2284517" cy="724032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t-PT" sz="1800" dirty="0">
                <a:solidFill>
                  <a:schemeClr val="bg1"/>
                </a:solidFill>
                <a:latin typeface="Avenir Book" panose="02000503020000020003" pitchFamily="2" charset="0"/>
              </a:rPr>
              <a:t>Parts thereof under exclusive control by </a:t>
            </a:r>
            <a:r>
              <a:rPr lang="pt-PT" sz="1800" dirty="0">
                <a:solidFill>
                  <a:srgbClr val="FFFF00"/>
                </a:solidFill>
                <a:latin typeface="Avenir Book" panose="02000503020000020003" pitchFamily="2" charset="0"/>
              </a:rPr>
              <a:t>some</a:t>
            </a:r>
          </a:p>
        </p:txBody>
      </p:sp>
      <p:sp>
        <p:nvSpPr>
          <p:cNvPr id="53" name="Triângulo 52">
            <a:extLst>
              <a:ext uri="{FF2B5EF4-FFF2-40B4-BE49-F238E27FC236}">
                <a16:creationId xmlns:a16="http://schemas.microsoft.com/office/drawing/2014/main" id="{B6EFEC23-AE36-E8FA-252E-F14B68E3B190}"/>
              </a:ext>
            </a:extLst>
          </p:cNvPr>
          <p:cNvSpPr/>
          <p:nvPr/>
        </p:nvSpPr>
        <p:spPr>
          <a:xfrm>
            <a:off x="8924566" y="5829798"/>
            <a:ext cx="552490" cy="777076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55" name="Conector Reto 54">
            <a:extLst>
              <a:ext uri="{FF2B5EF4-FFF2-40B4-BE49-F238E27FC236}">
                <a16:creationId xmlns:a16="http://schemas.microsoft.com/office/drawing/2014/main" id="{6C4B7377-A46A-726E-4EDC-1F6A5133D46A}"/>
              </a:ext>
            </a:extLst>
          </p:cNvPr>
          <p:cNvCxnSpPr>
            <a:cxnSpLocks/>
          </p:cNvCxnSpPr>
          <p:nvPr/>
        </p:nvCxnSpPr>
        <p:spPr>
          <a:xfrm flipV="1">
            <a:off x="6494936" y="5572016"/>
            <a:ext cx="5411750" cy="24209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8" name="Retângulo 3077">
            <a:extLst>
              <a:ext uri="{FF2B5EF4-FFF2-40B4-BE49-F238E27FC236}">
                <a16:creationId xmlns:a16="http://schemas.microsoft.com/office/drawing/2014/main" id="{1845DD4B-AFFD-49B0-F3C8-59502FC5D667}"/>
              </a:ext>
            </a:extLst>
          </p:cNvPr>
          <p:cNvSpPr/>
          <p:nvPr/>
        </p:nvSpPr>
        <p:spPr>
          <a:xfrm>
            <a:off x="0" y="1"/>
            <a:ext cx="2921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69083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30E35B2B-030C-58F1-05DE-88C2EBDCAFDD}"/>
              </a:ext>
            </a:extLst>
          </p:cNvPr>
          <p:cNvSpPr/>
          <p:nvPr/>
        </p:nvSpPr>
        <p:spPr>
          <a:xfrm>
            <a:off x="0" y="-12718"/>
            <a:ext cx="12192000" cy="22343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8" name="Divisa 7">
            <a:extLst>
              <a:ext uri="{FF2B5EF4-FFF2-40B4-BE49-F238E27FC236}">
                <a16:creationId xmlns:a16="http://schemas.microsoft.com/office/drawing/2014/main" id="{10798672-01F8-D391-1EE1-8478734F28BC}"/>
              </a:ext>
            </a:extLst>
          </p:cNvPr>
          <p:cNvSpPr/>
          <p:nvPr/>
        </p:nvSpPr>
        <p:spPr>
          <a:xfrm>
            <a:off x="501793" y="4000704"/>
            <a:ext cx="4895214" cy="1271232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2000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25" name="Cubo 24">
            <a:extLst>
              <a:ext uri="{FF2B5EF4-FFF2-40B4-BE49-F238E27FC236}">
                <a16:creationId xmlns:a16="http://schemas.microsoft.com/office/drawing/2014/main" id="{D39339A4-ED04-E225-8ECD-78EE52BDC894}"/>
              </a:ext>
            </a:extLst>
          </p:cNvPr>
          <p:cNvSpPr/>
          <p:nvPr/>
        </p:nvSpPr>
        <p:spPr>
          <a:xfrm>
            <a:off x="5943548" y="4179244"/>
            <a:ext cx="1012744" cy="835130"/>
          </a:xfrm>
          <a:prstGeom prst="cub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pic>
        <p:nvPicPr>
          <p:cNvPr id="27" name="Gráfico 26" descr="Binário com preenchimento sólido">
            <a:extLst>
              <a:ext uri="{FF2B5EF4-FFF2-40B4-BE49-F238E27FC236}">
                <a16:creationId xmlns:a16="http://schemas.microsoft.com/office/drawing/2014/main" id="{B2F477F1-BCF6-E175-A77C-1965F44BF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90448" y="4579711"/>
            <a:ext cx="589010" cy="589010"/>
          </a:xfrm>
          <a:prstGeom prst="rect">
            <a:avLst/>
          </a:prstGeom>
        </p:spPr>
      </p:pic>
      <p:pic>
        <p:nvPicPr>
          <p:cNvPr id="31" name="Gráfico 30" descr="Voz com preenchimento sólido">
            <a:extLst>
              <a:ext uri="{FF2B5EF4-FFF2-40B4-BE49-F238E27FC236}">
                <a16:creationId xmlns:a16="http://schemas.microsoft.com/office/drawing/2014/main" id="{E7647E42-D8A9-1AEF-5A1C-9D68A98FF7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37142" y="4491224"/>
            <a:ext cx="748347" cy="748347"/>
          </a:xfrm>
          <a:prstGeom prst="rect">
            <a:avLst/>
          </a:prstGeom>
        </p:spPr>
      </p:pic>
      <p:pic>
        <p:nvPicPr>
          <p:cNvPr id="35" name="Gráfico 34" descr="Paleta com preenchimento sólido">
            <a:extLst>
              <a:ext uri="{FF2B5EF4-FFF2-40B4-BE49-F238E27FC236}">
                <a16:creationId xmlns:a16="http://schemas.microsoft.com/office/drawing/2014/main" id="{DCBC0B2F-96C9-99E5-1F17-1B84BF9D35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94257" y="4179864"/>
            <a:ext cx="748347" cy="748347"/>
          </a:xfrm>
          <a:prstGeom prst="rect">
            <a:avLst/>
          </a:prstGeom>
        </p:spPr>
      </p:pic>
      <p:pic>
        <p:nvPicPr>
          <p:cNvPr id="40" name="Gráfico 39" descr="Assinatura com preenchimento sólido">
            <a:extLst>
              <a:ext uri="{FF2B5EF4-FFF2-40B4-BE49-F238E27FC236}">
                <a16:creationId xmlns:a16="http://schemas.microsoft.com/office/drawing/2014/main" id="{79F17B2C-0BBA-AA2D-0C1E-19CE5A80FD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039364" y="4135500"/>
            <a:ext cx="589010" cy="589010"/>
          </a:xfrm>
          <a:prstGeom prst="rect">
            <a:avLst/>
          </a:prstGeom>
        </p:spPr>
      </p:pic>
      <p:sp>
        <p:nvSpPr>
          <p:cNvPr id="4116" name="Título 1">
            <a:extLst>
              <a:ext uri="{FF2B5EF4-FFF2-40B4-BE49-F238E27FC236}">
                <a16:creationId xmlns:a16="http://schemas.microsoft.com/office/drawing/2014/main" id="{A7C5D23C-958E-63FE-91EB-C61F753689E7}"/>
              </a:ext>
            </a:extLst>
          </p:cNvPr>
          <p:cNvSpPr txBox="1">
            <a:spLocks/>
          </p:cNvSpPr>
          <p:nvPr/>
        </p:nvSpPr>
        <p:spPr>
          <a:xfrm>
            <a:off x="6035620" y="4398332"/>
            <a:ext cx="861059" cy="6598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4000" dirty="0">
                <a:solidFill>
                  <a:schemeClr val="bg1"/>
                </a:solidFill>
                <a:latin typeface="Avenir Book" panose="02000503020000020003" pitchFamily="2" charset="0"/>
              </a:rPr>
              <a:t>AI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96B10A11-0181-3F44-90CD-5207EB716836}"/>
              </a:ext>
            </a:extLst>
          </p:cNvPr>
          <p:cNvSpPr txBox="1">
            <a:spLocks/>
          </p:cNvSpPr>
          <p:nvPr/>
        </p:nvSpPr>
        <p:spPr>
          <a:xfrm>
            <a:off x="1190595" y="44622"/>
            <a:ext cx="7166638" cy="2378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5000" dirty="0">
                <a:solidFill>
                  <a:schemeClr val="tx1"/>
                </a:solidFill>
                <a:latin typeface="Avenir Book" panose="02000503020000020003" pitchFamily="2" charset="0"/>
              </a:rPr>
              <a:t>IP &amp; AI</a:t>
            </a:r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866768C4-DBFD-52BB-67BD-5C8633C06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5339" y="132168"/>
            <a:ext cx="1853764" cy="1853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B168F7C-7175-5D6A-F24B-DFCDB78778F6}"/>
              </a:ext>
            </a:extLst>
          </p:cNvPr>
          <p:cNvSpPr txBox="1">
            <a:spLocks/>
          </p:cNvSpPr>
          <p:nvPr/>
        </p:nvSpPr>
        <p:spPr>
          <a:xfrm>
            <a:off x="438472" y="2741612"/>
            <a:ext cx="11482836" cy="9153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2800" b="1" dirty="0" err="1">
                <a:solidFill>
                  <a:schemeClr val="tx1"/>
                </a:solidFill>
                <a:latin typeface="Avenir Book" panose="02000503020000020003" pitchFamily="2" charset="0"/>
              </a:rPr>
              <a:t>The</a:t>
            </a:r>
            <a:r>
              <a:rPr lang="pt-PT" sz="2800" b="1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pt-PT" sz="2800" b="1" dirty="0" err="1">
                <a:solidFill>
                  <a:schemeClr val="tx1"/>
                </a:solidFill>
                <a:latin typeface="Avenir Book" panose="02000503020000020003" pitchFamily="2" charset="0"/>
              </a:rPr>
              <a:t>issue</a:t>
            </a:r>
            <a:r>
              <a:rPr lang="pt-PT" sz="2800" b="1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pt-PT" sz="2800" b="1" dirty="0" err="1">
                <a:solidFill>
                  <a:schemeClr val="tx1"/>
                </a:solidFill>
                <a:latin typeface="Avenir Book" panose="02000503020000020003" pitchFamily="2" charset="0"/>
              </a:rPr>
              <a:t>of</a:t>
            </a:r>
            <a:r>
              <a:rPr lang="pt-PT" sz="2800" b="1" dirty="0">
                <a:solidFill>
                  <a:schemeClr val="tx1"/>
                </a:solidFill>
                <a:latin typeface="Avenir Book" panose="02000503020000020003" pitchFamily="2" charset="0"/>
              </a:rPr>
              <a:t> copyright: </a:t>
            </a:r>
            <a:r>
              <a:rPr lang="pt-PT" sz="2800" b="1" dirty="0" err="1">
                <a:solidFill>
                  <a:schemeClr val="tx1"/>
                </a:solidFill>
                <a:latin typeface="Avenir Book" panose="02000503020000020003" pitchFamily="2" charset="0"/>
              </a:rPr>
              <a:t>challenges</a:t>
            </a:r>
            <a:r>
              <a:rPr lang="pt-PT" sz="2800" b="1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pt-PT" sz="2800" b="1" dirty="0" err="1">
                <a:solidFill>
                  <a:schemeClr val="tx1"/>
                </a:solidFill>
                <a:latin typeface="Avenir Book" panose="02000503020000020003" pitchFamily="2" charset="0"/>
              </a:rPr>
              <a:t>of</a:t>
            </a:r>
            <a:r>
              <a:rPr lang="pt-PT" sz="2800" b="1" dirty="0">
                <a:solidFill>
                  <a:schemeClr val="tx1"/>
                </a:solidFill>
                <a:latin typeface="Avenir Book" panose="02000503020000020003" pitchFamily="2" charset="0"/>
              </a:rPr>
              <a:t> legal </a:t>
            </a:r>
            <a:r>
              <a:rPr lang="pt-PT" sz="2800" b="1" dirty="0" err="1">
                <a:solidFill>
                  <a:schemeClr val="tx1"/>
                </a:solidFill>
                <a:latin typeface="Avenir Book" panose="02000503020000020003" pitchFamily="2" charset="0"/>
              </a:rPr>
              <a:t>interpretation</a:t>
            </a:r>
            <a:r>
              <a:rPr lang="pt-PT" sz="2800" b="1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pt-PT" sz="2800" b="1" dirty="0" err="1">
                <a:solidFill>
                  <a:schemeClr val="tx1"/>
                </a:solidFill>
                <a:latin typeface="Avenir Book" panose="02000503020000020003" pitchFamily="2" charset="0"/>
              </a:rPr>
              <a:t>or</a:t>
            </a:r>
            <a:r>
              <a:rPr lang="pt-PT" sz="2800" b="1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pt-PT" sz="2800" b="1" dirty="0" err="1">
                <a:solidFill>
                  <a:schemeClr val="tx1"/>
                </a:solidFill>
                <a:latin typeface="Avenir Book" panose="02000503020000020003" pitchFamily="2" charset="0"/>
              </a:rPr>
              <a:t>economic</a:t>
            </a:r>
            <a:r>
              <a:rPr lang="pt-PT" sz="2800" b="1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pt-PT" sz="2800" b="1" dirty="0" err="1">
                <a:solidFill>
                  <a:schemeClr val="tx1"/>
                </a:solidFill>
                <a:latin typeface="Avenir Book" panose="02000503020000020003" pitchFamily="2" charset="0"/>
              </a:rPr>
              <a:t>concerns</a:t>
            </a:r>
            <a:r>
              <a:rPr lang="pt-PT" sz="2800" b="1" dirty="0">
                <a:solidFill>
                  <a:schemeClr val="tx1"/>
                </a:solidFill>
                <a:latin typeface="Avenir Book" panose="02000503020000020003" pitchFamily="2" charset="0"/>
              </a:rPr>
              <a:t>?</a:t>
            </a:r>
          </a:p>
        </p:txBody>
      </p:sp>
      <p:sp>
        <p:nvSpPr>
          <p:cNvPr id="9" name="Explosão 2 8">
            <a:extLst>
              <a:ext uri="{FF2B5EF4-FFF2-40B4-BE49-F238E27FC236}">
                <a16:creationId xmlns:a16="http://schemas.microsoft.com/office/drawing/2014/main" id="{679C7210-78A9-A2EC-00A4-C66F2F03144C}"/>
              </a:ext>
            </a:extLst>
          </p:cNvPr>
          <p:cNvSpPr/>
          <p:nvPr/>
        </p:nvSpPr>
        <p:spPr>
          <a:xfrm>
            <a:off x="9625968" y="3897489"/>
            <a:ext cx="1683639" cy="1271232"/>
          </a:xfrm>
          <a:prstGeom prst="irregularSeal2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15F693E9-1E7B-5DDA-B3A0-3D8DDD427B0E}"/>
              </a:ext>
            </a:extLst>
          </p:cNvPr>
          <p:cNvSpPr txBox="1">
            <a:spLocks/>
          </p:cNvSpPr>
          <p:nvPr/>
        </p:nvSpPr>
        <p:spPr>
          <a:xfrm rot="20171417">
            <a:off x="9865202" y="4250463"/>
            <a:ext cx="1205171" cy="589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2400" dirty="0">
                <a:solidFill>
                  <a:schemeClr val="bg1"/>
                </a:solidFill>
                <a:latin typeface="Avenir Book" panose="02000503020000020003" pitchFamily="2" charset="0"/>
              </a:rPr>
              <a:t>output</a:t>
            </a:r>
          </a:p>
        </p:txBody>
      </p:sp>
      <p:sp>
        <p:nvSpPr>
          <p:cNvPr id="11" name="Seta para a Direita 10">
            <a:extLst>
              <a:ext uri="{FF2B5EF4-FFF2-40B4-BE49-F238E27FC236}">
                <a16:creationId xmlns:a16="http://schemas.microsoft.com/office/drawing/2014/main" id="{844ACFE5-1BCA-86E4-F57D-9852B027B297}"/>
              </a:ext>
            </a:extLst>
          </p:cNvPr>
          <p:cNvSpPr/>
          <p:nvPr/>
        </p:nvSpPr>
        <p:spPr>
          <a:xfrm>
            <a:off x="7490252" y="4306390"/>
            <a:ext cx="1683639" cy="659860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B93F8390-CEDA-2B84-F26B-46498C1B5B50}"/>
              </a:ext>
            </a:extLst>
          </p:cNvPr>
          <p:cNvSpPr txBox="1">
            <a:spLocks/>
          </p:cNvSpPr>
          <p:nvPr/>
        </p:nvSpPr>
        <p:spPr>
          <a:xfrm>
            <a:off x="2348917" y="5548712"/>
            <a:ext cx="9488501" cy="8351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2800" dirty="0">
                <a:solidFill>
                  <a:schemeClr val="tx1"/>
                </a:solidFill>
                <a:latin typeface="Avenir Book" panose="02000503020000020003" pitchFamily="2" charset="0"/>
              </a:rPr>
              <a:t>Big lawsuits on the rise (eg New York Times vs OpenAI and Microsoft)</a:t>
            </a:r>
          </a:p>
        </p:txBody>
      </p:sp>
    </p:spTree>
    <p:extLst>
      <p:ext uri="{BB962C8B-B14F-4D97-AF65-F5344CB8AC3E}">
        <p14:creationId xmlns:p14="http://schemas.microsoft.com/office/powerpoint/2010/main" val="909668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96B10A11-0181-3F44-90CD-5207EB716836}"/>
              </a:ext>
            </a:extLst>
          </p:cNvPr>
          <p:cNvSpPr txBox="1">
            <a:spLocks/>
          </p:cNvSpPr>
          <p:nvPr/>
        </p:nvSpPr>
        <p:spPr>
          <a:xfrm>
            <a:off x="634375" y="-261578"/>
            <a:ext cx="8188413" cy="2378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5400" dirty="0">
                <a:solidFill>
                  <a:schemeClr val="tx1"/>
                </a:solidFill>
                <a:latin typeface="Avenir Book" panose="02000503020000020003" pitchFamily="2" charset="0"/>
              </a:rPr>
              <a:t>1. The         problem: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61977918-D6EE-51F7-321E-4DAD960782F7}"/>
              </a:ext>
            </a:extLst>
          </p:cNvPr>
          <p:cNvSpPr txBox="1">
            <a:spLocks/>
          </p:cNvSpPr>
          <p:nvPr/>
        </p:nvSpPr>
        <p:spPr>
          <a:xfrm>
            <a:off x="7791451" y="437748"/>
            <a:ext cx="1031337" cy="15257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PT" sz="6600" dirty="0">
              <a:solidFill>
                <a:schemeClr val="tx1"/>
              </a:solidFill>
              <a:latin typeface="Avenir Book" panose="02000503020000020003" pitchFamily="2" charset="0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067E7FE2-ED0E-608C-D497-7EBFEF0F3A89}"/>
              </a:ext>
            </a:extLst>
          </p:cNvPr>
          <p:cNvSpPr txBox="1">
            <a:spLocks/>
          </p:cNvSpPr>
          <p:nvPr/>
        </p:nvSpPr>
        <p:spPr>
          <a:xfrm>
            <a:off x="2640330" y="1343896"/>
            <a:ext cx="9229763" cy="890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5400" b="1" dirty="0" err="1">
                <a:solidFill>
                  <a:schemeClr val="tx1"/>
                </a:solidFill>
                <a:latin typeface="Avenir Book" panose="02000503020000020003" pitchFamily="2" charset="0"/>
              </a:rPr>
              <a:t>Who</a:t>
            </a:r>
            <a:r>
              <a:rPr lang="pt-PT" sz="5400" b="1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pt-PT" sz="5400" b="1" dirty="0" err="1">
                <a:solidFill>
                  <a:schemeClr val="tx1"/>
                </a:solidFill>
                <a:latin typeface="Avenir Book" panose="02000503020000020003" pitchFamily="2" charset="0"/>
              </a:rPr>
              <a:t>is</a:t>
            </a:r>
            <a:r>
              <a:rPr lang="pt-PT" sz="5400" b="1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pt-PT" sz="5400" b="1" dirty="0" err="1">
                <a:solidFill>
                  <a:schemeClr val="tx1"/>
                </a:solidFill>
                <a:latin typeface="Avenir Book" panose="02000503020000020003" pitchFamily="2" charset="0"/>
              </a:rPr>
              <a:t>the</a:t>
            </a:r>
            <a:r>
              <a:rPr lang="pt-PT" sz="5400" b="1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pt-PT" sz="5400" b="1" dirty="0" err="1">
                <a:solidFill>
                  <a:schemeClr val="tx1"/>
                </a:solidFill>
                <a:latin typeface="Avenir Book" panose="02000503020000020003" pitchFamily="2" charset="0"/>
              </a:rPr>
              <a:t>author</a:t>
            </a:r>
            <a:r>
              <a:rPr lang="pt-PT" sz="5400" b="1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pt-PT" sz="5400" b="1" dirty="0" err="1">
                <a:solidFill>
                  <a:schemeClr val="tx1"/>
                </a:solidFill>
                <a:latin typeface="Avenir Book" panose="02000503020000020003" pitchFamily="2" charset="0"/>
              </a:rPr>
              <a:t>of</a:t>
            </a:r>
            <a:r>
              <a:rPr lang="pt-PT" sz="5400" b="1" dirty="0">
                <a:solidFill>
                  <a:schemeClr val="tx1"/>
                </a:solidFill>
                <a:latin typeface="Avenir Book" panose="02000503020000020003" pitchFamily="2" charset="0"/>
              </a:rPr>
              <a:t> a </a:t>
            </a:r>
            <a:r>
              <a:rPr lang="pt-PT" sz="5400" b="1" dirty="0" err="1">
                <a:solidFill>
                  <a:schemeClr val="tx1"/>
                </a:solidFill>
                <a:latin typeface="Avenir Book" panose="02000503020000020003" pitchFamily="2" charset="0"/>
              </a:rPr>
              <a:t>work</a:t>
            </a:r>
            <a:r>
              <a:rPr lang="pt-PT" sz="5400" b="1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pt-PT" sz="5400" b="1" dirty="0" err="1">
                <a:solidFill>
                  <a:schemeClr val="tx1"/>
                </a:solidFill>
                <a:latin typeface="Avenir Book" panose="02000503020000020003" pitchFamily="2" charset="0"/>
              </a:rPr>
              <a:t>generated</a:t>
            </a:r>
            <a:r>
              <a:rPr lang="pt-PT" sz="5400" b="1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pt-PT" sz="5400" b="1" dirty="0" err="1">
                <a:solidFill>
                  <a:schemeClr val="tx1"/>
                </a:solidFill>
                <a:latin typeface="Avenir Book" panose="02000503020000020003" pitchFamily="2" charset="0"/>
              </a:rPr>
              <a:t>by</a:t>
            </a:r>
            <a:r>
              <a:rPr lang="pt-PT" sz="5400" b="1" dirty="0">
                <a:solidFill>
                  <a:schemeClr val="tx1"/>
                </a:solidFill>
                <a:latin typeface="Avenir Book" panose="02000503020000020003" pitchFamily="2" charset="0"/>
              </a:rPr>
              <a:t> AI?</a:t>
            </a:r>
          </a:p>
        </p:txBody>
      </p:sp>
      <p:sp>
        <p:nvSpPr>
          <p:cNvPr id="17" name="Explosão 2 16">
            <a:extLst>
              <a:ext uri="{FF2B5EF4-FFF2-40B4-BE49-F238E27FC236}">
                <a16:creationId xmlns:a16="http://schemas.microsoft.com/office/drawing/2014/main" id="{DE71B3EE-452C-8FC3-EB64-1FD46D90E7F1}"/>
              </a:ext>
            </a:extLst>
          </p:cNvPr>
          <p:cNvSpPr/>
          <p:nvPr/>
        </p:nvSpPr>
        <p:spPr>
          <a:xfrm>
            <a:off x="2418979" y="255206"/>
            <a:ext cx="1683639" cy="1271232"/>
          </a:xfrm>
          <a:prstGeom prst="irregularSeal2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69480A6A-6CD3-52F3-43EC-7525BCB4F619}"/>
              </a:ext>
            </a:extLst>
          </p:cNvPr>
          <p:cNvSpPr txBox="1">
            <a:spLocks/>
          </p:cNvSpPr>
          <p:nvPr/>
        </p:nvSpPr>
        <p:spPr>
          <a:xfrm rot="20171417">
            <a:off x="2708046" y="555204"/>
            <a:ext cx="1205171" cy="589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2400" dirty="0">
                <a:solidFill>
                  <a:schemeClr val="bg1"/>
                </a:solidFill>
                <a:latin typeface="Avenir Book" panose="02000503020000020003" pitchFamily="2" charset="0"/>
              </a:rPr>
              <a:t>output</a:t>
            </a:r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2DB2A848-1332-9909-D2CA-2F5EA5212605}"/>
              </a:ext>
            </a:extLst>
          </p:cNvPr>
          <p:cNvSpPr txBox="1">
            <a:spLocks/>
          </p:cNvSpPr>
          <p:nvPr/>
        </p:nvSpPr>
        <p:spPr>
          <a:xfrm>
            <a:off x="8719790" y="4337479"/>
            <a:ext cx="1671909" cy="8249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PT" sz="2800" dirty="0">
                <a:solidFill>
                  <a:schemeClr val="tx1"/>
                </a:solidFill>
                <a:latin typeface="Avenir Book" panose="02000503020000020003" pitchFamily="2" charset="0"/>
              </a:rPr>
              <a:t>Domínio público</a:t>
            </a:r>
          </a:p>
        </p:txBody>
      </p:sp>
      <p:sp>
        <p:nvSpPr>
          <p:cNvPr id="36" name="Retângulo Arredondado 35">
            <a:extLst>
              <a:ext uri="{FF2B5EF4-FFF2-40B4-BE49-F238E27FC236}">
                <a16:creationId xmlns:a16="http://schemas.microsoft.com/office/drawing/2014/main" id="{70F0C9FD-BCA5-BAEE-5ACA-8A14013B745B}"/>
              </a:ext>
            </a:extLst>
          </p:cNvPr>
          <p:cNvSpPr/>
          <p:nvPr/>
        </p:nvSpPr>
        <p:spPr>
          <a:xfrm>
            <a:off x="1714181" y="3216781"/>
            <a:ext cx="1868930" cy="2007394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₢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A07B9CC-346B-A746-7B75-6C8A08488B2A}"/>
              </a:ext>
            </a:extLst>
          </p:cNvPr>
          <p:cNvSpPr txBox="1">
            <a:spLocks/>
          </p:cNvSpPr>
          <p:nvPr/>
        </p:nvSpPr>
        <p:spPr>
          <a:xfrm>
            <a:off x="1837309" y="4228168"/>
            <a:ext cx="1740183" cy="10551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PT" sz="2800" dirty="0">
                <a:solidFill>
                  <a:schemeClr val="tx1"/>
                </a:solidFill>
                <a:latin typeface="Avenir Book" panose="02000503020000020003" pitchFamily="2" charset="0"/>
              </a:rPr>
              <a:t>Máquina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58AFAE29-69B4-9401-ED2F-CF02AFF9A2EA}"/>
              </a:ext>
            </a:extLst>
          </p:cNvPr>
          <p:cNvSpPr txBox="1">
            <a:spLocks/>
          </p:cNvSpPr>
          <p:nvPr/>
        </p:nvSpPr>
        <p:spPr>
          <a:xfrm>
            <a:off x="5353869" y="4228168"/>
            <a:ext cx="1740183" cy="10551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PT" sz="2800" dirty="0">
                <a:solidFill>
                  <a:schemeClr val="tx1"/>
                </a:solidFill>
                <a:latin typeface="Avenir Book" panose="02000503020000020003" pitchFamily="2" charset="0"/>
              </a:rPr>
              <a:t>Pessoa (humana)</a:t>
            </a:r>
          </a:p>
        </p:txBody>
      </p:sp>
      <p:pic>
        <p:nvPicPr>
          <p:cNvPr id="14" name="Gráfico 13" descr="Sucesso do grupo com preenchimento sólido">
            <a:extLst>
              <a:ext uri="{FF2B5EF4-FFF2-40B4-BE49-F238E27FC236}">
                <a16:creationId xmlns:a16="http://schemas.microsoft.com/office/drawing/2014/main" id="{C7056F4E-A021-FF72-D440-B41243239A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98544" y="3318772"/>
            <a:ext cx="914400" cy="914400"/>
          </a:xfrm>
          <a:prstGeom prst="rect">
            <a:avLst/>
          </a:prstGeom>
        </p:spPr>
      </p:pic>
      <p:pic>
        <p:nvPicPr>
          <p:cNvPr id="25" name="Gráfico 24" descr="Robô com preenchimento sólido">
            <a:extLst>
              <a:ext uri="{FF2B5EF4-FFF2-40B4-BE49-F238E27FC236}">
                <a16:creationId xmlns:a16="http://schemas.microsoft.com/office/drawing/2014/main" id="{A0AEA083-6D66-BA6A-25A1-DCA570BF7A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91446" y="3491890"/>
            <a:ext cx="914400" cy="914400"/>
          </a:xfrm>
          <a:prstGeom prst="rect">
            <a:avLst/>
          </a:prstGeom>
        </p:spPr>
      </p:pic>
      <p:pic>
        <p:nvPicPr>
          <p:cNvPr id="31" name="Gráfico 30" descr="Cabeça com engrenagens com preenchimento sólido">
            <a:extLst>
              <a:ext uri="{FF2B5EF4-FFF2-40B4-BE49-F238E27FC236}">
                <a16:creationId xmlns:a16="http://schemas.microsoft.com/office/drawing/2014/main" id="{4785B901-F244-F551-6E81-D07C762589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31289" y="3346215"/>
            <a:ext cx="914400" cy="914400"/>
          </a:xfrm>
          <a:prstGeom prst="rect">
            <a:avLst/>
          </a:prstGeom>
        </p:spPr>
      </p:pic>
      <p:sp>
        <p:nvSpPr>
          <p:cNvPr id="37" name="Retângulo Arredondado 36">
            <a:extLst>
              <a:ext uri="{FF2B5EF4-FFF2-40B4-BE49-F238E27FC236}">
                <a16:creationId xmlns:a16="http://schemas.microsoft.com/office/drawing/2014/main" id="{137D98F0-BC1E-DC8A-6863-95BF69348145}"/>
              </a:ext>
            </a:extLst>
          </p:cNvPr>
          <p:cNvSpPr/>
          <p:nvPr/>
        </p:nvSpPr>
        <p:spPr>
          <a:xfrm>
            <a:off x="8593867" y="3212482"/>
            <a:ext cx="1868930" cy="2007394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₢</a:t>
            </a:r>
          </a:p>
        </p:txBody>
      </p:sp>
      <p:sp>
        <p:nvSpPr>
          <p:cNvPr id="38" name="Retângulo Arredondado 37">
            <a:extLst>
              <a:ext uri="{FF2B5EF4-FFF2-40B4-BE49-F238E27FC236}">
                <a16:creationId xmlns:a16="http://schemas.microsoft.com/office/drawing/2014/main" id="{68A830B2-D53D-F439-4EDC-ADB90CC3EC04}"/>
              </a:ext>
            </a:extLst>
          </p:cNvPr>
          <p:cNvSpPr/>
          <p:nvPr/>
        </p:nvSpPr>
        <p:spPr>
          <a:xfrm>
            <a:off x="5154024" y="3212482"/>
            <a:ext cx="1868930" cy="2007394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39" name="Título 1">
            <a:extLst>
              <a:ext uri="{FF2B5EF4-FFF2-40B4-BE49-F238E27FC236}">
                <a16:creationId xmlns:a16="http://schemas.microsoft.com/office/drawing/2014/main" id="{8392252D-FF63-BD00-A069-D8CFF5F4976A}"/>
              </a:ext>
            </a:extLst>
          </p:cNvPr>
          <p:cNvSpPr txBox="1">
            <a:spLocks/>
          </p:cNvSpPr>
          <p:nvPr/>
        </p:nvSpPr>
        <p:spPr>
          <a:xfrm>
            <a:off x="634375" y="3951160"/>
            <a:ext cx="11027542" cy="4976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PT" sz="3000" dirty="0">
                <a:solidFill>
                  <a:schemeClr val="tx1"/>
                </a:solidFill>
                <a:latin typeface="Avenir Book" panose="02000503020000020003" pitchFamily="2" charset="0"/>
              </a:rPr>
              <a:t>The answer lies in legislation and case law:</a:t>
            </a:r>
          </a:p>
          <a:p>
            <a:pPr>
              <a:lnSpc>
                <a:spcPct val="100000"/>
              </a:lnSpc>
            </a:pPr>
            <a:endParaRPr lang="pt-PT" sz="3000" dirty="0">
              <a:solidFill>
                <a:schemeClr val="tx1"/>
              </a:solidFill>
              <a:latin typeface="Avenir Book" panose="02000503020000020003" pitchFamily="2" charset="0"/>
            </a:endParaRPr>
          </a:p>
          <a:p>
            <a:pPr>
              <a:lnSpc>
                <a:spcPct val="100000"/>
              </a:lnSpc>
            </a:pPr>
            <a:endParaRPr lang="pt-PT" sz="3000" dirty="0">
              <a:solidFill>
                <a:schemeClr val="tx1"/>
              </a:solidFill>
              <a:latin typeface="Avenir Book" panose="02000503020000020003" pitchFamily="2" charset="0"/>
            </a:endParaRPr>
          </a:p>
          <a:p>
            <a:pPr>
              <a:lnSpc>
                <a:spcPct val="100000"/>
              </a:lnSpc>
            </a:pPr>
            <a:endParaRPr lang="pt-PT" sz="3000" dirty="0">
              <a:solidFill>
                <a:schemeClr val="tx1"/>
              </a:solidFill>
              <a:latin typeface="Avenir Book" panose="02000503020000020003" pitchFamily="2" charset="0"/>
            </a:endParaRPr>
          </a:p>
          <a:p>
            <a:pPr>
              <a:lnSpc>
                <a:spcPct val="100000"/>
              </a:lnSpc>
            </a:pPr>
            <a:endParaRPr lang="pt-PT" sz="3000" dirty="0">
              <a:solidFill>
                <a:schemeClr val="tx1"/>
              </a:solidFill>
              <a:latin typeface="Avenir Book" panose="02000503020000020003" pitchFamily="2" charset="0"/>
            </a:endParaRPr>
          </a:p>
          <a:p>
            <a:pPr>
              <a:lnSpc>
                <a:spcPct val="100000"/>
              </a:lnSpc>
            </a:pPr>
            <a:endParaRPr lang="pt-PT" sz="3000" dirty="0">
              <a:solidFill>
                <a:schemeClr val="tx1"/>
              </a:solidFill>
              <a:latin typeface="Avenir Book" panose="02000503020000020003" pitchFamily="2" charset="0"/>
            </a:endParaRPr>
          </a:p>
          <a:p>
            <a:pPr>
              <a:lnSpc>
                <a:spcPct val="100000"/>
              </a:lnSpc>
            </a:pPr>
            <a:endParaRPr lang="pt-PT" sz="3000" dirty="0">
              <a:solidFill>
                <a:schemeClr val="tx1"/>
              </a:solidFill>
              <a:latin typeface="Avenir Book" panose="02000503020000020003" pitchFamily="2" charset="0"/>
            </a:endParaRPr>
          </a:p>
          <a:p>
            <a:pPr>
              <a:lnSpc>
                <a:spcPct val="100000"/>
              </a:lnSpc>
            </a:pPr>
            <a:r>
              <a:rPr lang="pt-PT" sz="3000" dirty="0">
                <a:solidFill>
                  <a:schemeClr val="tx1"/>
                </a:solidFill>
                <a:latin typeface="Avenir Book" panose="02000503020000020003" pitchFamily="2" charset="0"/>
              </a:rPr>
              <a:t>In the EU, </a:t>
            </a:r>
            <a:r>
              <a:rPr lang="pt-PT" sz="3000" b="1" dirty="0">
                <a:solidFill>
                  <a:schemeClr val="tx1"/>
                </a:solidFill>
                <a:latin typeface="Avenir Book" panose="02000503020000020003" pitchFamily="2" charset="0"/>
              </a:rPr>
              <a:t>those who made sufficiently creative and independent choices</a:t>
            </a:r>
            <a:endParaRPr lang="pt-PT" sz="3000" dirty="0">
              <a:solidFill>
                <a:schemeClr val="tx1"/>
              </a:solidFill>
              <a:latin typeface="Avenir Book" panose="02000503020000020003" pitchFamily="2" charset="0"/>
            </a:endParaRPr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667301A0-93FF-60D0-053C-376F50BCEBA0}"/>
              </a:ext>
            </a:extLst>
          </p:cNvPr>
          <p:cNvSpPr/>
          <p:nvPr/>
        </p:nvSpPr>
        <p:spPr>
          <a:xfrm>
            <a:off x="0" y="1"/>
            <a:ext cx="2921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43" name="Gráfico 42" descr="Fechar com preenchimento sólido">
            <a:extLst>
              <a:ext uri="{FF2B5EF4-FFF2-40B4-BE49-F238E27FC236}">
                <a16:creationId xmlns:a16="http://schemas.microsoft.com/office/drawing/2014/main" id="{39E5863B-1E2E-1D68-D028-BE0C6A3FC1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8289" y="3157148"/>
            <a:ext cx="618824" cy="618824"/>
          </a:xfrm>
          <a:prstGeom prst="rect">
            <a:avLst/>
          </a:prstGeom>
        </p:spPr>
      </p:pic>
      <p:pic>
        <p:nvPicPr>
          <p:cNvPr id="44" name="Gráfico 43" descr="Marca de seleção com preenchimento sólido">
            <a:extLst>
              <a:ext uri="{FF2B5EF4-FFF2-40B4-BE49-F238E27FC236}">
                <a16:creationId xmlns:a16="http://schemas.microsoft.com/office/drawing/2014/main" id="{3000359C-FB8E-438C-4A37-051D3A1457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438788" y="3140496"/>
            <a:ext cx="618824" cy="618824"/>
          </a:xfrm>
          <a:prstGeom prst="rect">
            <a:avLst/>
          </a:prstGeom>
        </p:spPr>
      </p:pic>
      <p:pic>
        <p:nvPicPr>
          <p:cNvPr id="45" name="Gráfico 44" descr="Marca de seleção com preenchimento sólido">
            <a:extLst>
              <a:ext uri="{FF2B5EF4-FFF2-40B4-BE49-F238E27FC236}">
                <a16:creationId xmlns:a16="http://schemas.microsoft.com/office/drawing/2014/main" id="{6139B57D-4967-4582-6825-5205033104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925410" y="3157148"/>
            <a:ext cx="618824" cy="618824"/>
          </a:xfrm>
          <a:prstGeom prst="rect">
            <a:avLst/>
          </a:prstGeom>
        </p:spPr>
      </p:pic>
      <p:cxnSp>
        <p:nvCxnSpPr>
          <p:cNvPr id="47" name="Conector Reto 46">
            <a:extLst>
              <a:ext uri="{FF2B5EF4-FFF2-40B4-BE49-F238E27FC236}">
                <a16:creationId xmlns:a16="http://schemas.microsoft.com/office/drawing/2014/main" id="{CE53B481-44FE-D347-D6EE-3A651657D19A}"/>
              </a:ext>
            </a:extLst>
          </p:cNvPr>
          <p:cNvCxnSpPr>
            <a:cxnSpLocks/>
          </p:cNvCxnSpPr>
          <p:nvPr/>
        </p:nvCxnSpPr>
        <p:spPr>
          <a:xfrm>
            <a:off x="292100" y="2775950"/>
            <a:ext cx="62535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627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61977918-D6EE-51F7-321E-4DAD960782F7}"/>
              </a:ext>
            </a:extLst>
          </p:cNvPr>
          <p:cNvSpPr txBox="1">
            <a:spLocks/>
          </p:cNvSpPr>
          <p:nvPr/>
        </p:nvSpPr>
        <p:spPr>
          <a:xfrm>
            <a:off x="7791451" y="437748"/>
            <a:ext cx="1031337" cy="15257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PT" sz="6600" dirty="0">
              <a:solidFill>
                <a:schemeClr val="tx1"/>
              </a:solidFill>
              <a:latin typeface="Avenir Book" panose="02000503020000020003" pitchFamily="2" charset="0"/>
            </a:endParaRPr>
          </a:p>
        </p:txBody>
      </p:sp>
      <p:sp>
        <p:nvSpPr>
          <p:cNvPr id="4136" name="Título 1">
            <a:extLst>
              <a:ext uri="{FF2B5EF4-FFF2-40B4-BE49-F238E27FC236}">
                <a16:creationId xmlns:a16="http://schemas.microsoft.com/office/drawing/2014/main" id="{FDAA205B-C903-4FB4-F015-36DBE9A0F6A2}"/>
              </a:ext>
            </a:extLst>
          </p:cNvPr>
          <p:cNvSpPr txBox="1">
            <a:spLocks/>
          </p:cNvSpPr>
          <p:nvPr/>
        </p:nvSpPr>
        <p:spPr>
          <a:xfrm>
            <a:off x="5519274" y="5068878"/>
            <a:ext cx="732960" cy="969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PT" sz="8000" dirty="0">
              <a:solidFill>
                <a:schemeClr val="tx1"/>
              </a:solidFill>
              <a:latin typeface="Avenir Book" panose="02000503020000020003" pitchFamily="2" charset="0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067E7FE2-ED0E-608C-D497-7EBFEF0F3A89}"/>
              </a:ext>
            </a:extLst>
          </p:cNvPr>
          <p:cNvSpPr txBox="1">
            <a:spLocks/>
          </p:cNvSpPr>
          <p:nvPr/>
        </p:nvSpPr>
        <p:spPr>
          <a:xfrm>
            <a:off x="4126231" y="995193"/>
            <a:ext cx="7743862" cy="890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5400" b="1" dirty="0">
                <a:solidFill>
                  <a:schemeClr val="tx1"/>
                </a:solidFill>
                <a:latin typeface="Avenir Book" panose="02000503020000020003" pitchFamily="2" charset="0"/>
              </a:rPr>
              <a:t>The brush of the 21st century?</a:t>
            </a:r>
          </a:p>
        </p:txBody>
      </p:sp>
      <p:pic>
        <p:nvPicPr>
          <p:cNvPr id="16" name="Imagem 15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3ACA3E82-3D3F-19AD-7666-DAD3F2F1BE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9" t="22117" r="14313" b="16941"/>
          <a:stretch/>
        </p:blipFill>
        <p:spPr>
          <a:xfrm>
            <a:off x="1066627" y="2025554"/>
            <a:ext cx="10066460" cy="4502939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F0740A66-77F2-9326-767A-3E0515B584A5}"/>
              </a:ext>
            </a:extLst>
          </p:cNvPr>
          <p:cNvSpPr txBox="1">
            <a:spLocks/>
          </p:cNvSpPr>
          <p:nvPr/>
        </p:nvSpPr>
        <p:spPr>
          <a:xfrm>
            <a:off x="634375" y="-564865"/>
            <a:ext cx="8362480" cy="2378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5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1. </a:t>
            </a:r>
            <a:r>
              <a:rPr lang="pt-PT" sz="5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The</a:t>
            </a:r>
            <a:r>
              <a:rPr lang="pt-PT" sz="5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          </a:t>
            </a:r>
            <a:r>
              <a:rPr lang="pt-PT" sz="5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problem</a:t>
            </a:r>
            <a:endParaRPr lang="pt-PT" sz="5400" dirty="0">
              <a:solidFill>
                <a:schemeClr val="tx1">
                  <a:lumMod val="50000"/>
                  <a:lumOff val="50000"/>
                </a:schemeClr>
              </a:solidFill>
              <a:latin typeface="Avenir Book" panose="02000503020000020003" pitchFamily="2" charset="0"/>
            </a:endParaRPr>
          </a:p>
        </p:txBody>
      </p:sp>
      <p:sp>
        <p:nvSpPr>
          <p:cNvPr id="9" name="Explosão 2 8">
            <a:extLst>
              <a:ext uri="{FF2B5EF4-FFF2-40B4-BE49-F238E27FC236}">
                <a16:creationId xmlns:a16="http://schemas.microsoft.com/office/drawing/2014/main" id="{23B5E2BB-2BD8-51EA-BB96-9F7D8C097F75}"/>
              </a:ext>
            </a:extLst>
          </p:cNvPr>
          <p:cNvSpPr/>
          <p:nvPr/>
        </p:nvSpPr>
        <p:spPr>
          <a:xfrm>
            <a:off x="2716911" y="-57420"/>
            <a:ext cx="1683639" cy="1271232"/>
          </a:xfrm>
          <a:prstGeom prst="irregularSeal2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1D5395FA-C961-0A1F-34B7-EB5EA1461041}"/>
              </a:ext>
            </a:extLst>
          </p:cNvPr>
          <p:cNvSpPr txBox="1">
            <a:spLocks/>
          </p:cNvSpPr>
          <p:nvPr/>
        </p:nvSpPr>
        <p:spPr>
          <a:xfrm rot="20171417">
            <a:off x="2956145" y="295554"/>
            <a:ext cx="1205171" cy="589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2400" dirty="0">
                <a:solidFill>
                  <a:schemeClr val="bg1"/>
                </a:solidFill>
                <a:latin typeface="Avenir Book" panose="02000503020000020003" pitchFamily="2" charset="0"/>
              </a:rPr>
              <a:t>output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F6DE5187-2587-B83B-12ED-F5520FF9A123}"/>
              </a:ext>
            </a:extLst>
          </p:cNvPr>
          <p:cNvSpPr/>
          <p:nvPr/>
        </p:nvSpPr>
        <p:spPr>
          <a:xfrm>
            <a:off x="12114666" y="-1287"/>
            <a:ext cx="88739" cy="68592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A28FD71B-D451-A9DA-8764-381BD1204D8B}"/>
              </a:ext>
            </a:extLst>
          </p:cNvPr>
          <p:cNvSpPr/>
          <p:nvPr/>
        </p:nvSpPr>
        <p:spPr>
          <a:xfrm>
            <a:off x="-3690" y="-16104"/>
            <a:ext cx="88739" cy="68592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095328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61977918-D6EE-51F7-321E-4DAD960782F7}"/>
              </a:ext>
            </a:extLst>
          </p:cNvPr>
          <p:cNvSpPr txBox="1">
            <a:spLocks/>
          </p:cNvSpPr>
          <p:nvPr/>
        </p:nvSpPr>
        <p:spPr>
          <a:xfrm>
            <a:off x="7791451" y="437748"/>
            <a:ext cx="1031337" cy="15257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PT" sz="6600" dirty="0">
              <a:solidFill>
                <a:schemeClr val="tx1"/>
              </a:solidFill>
              <a:latin typeface="Avenir Book" panose="02000503020000020003" pitchFamily="2" charset="0"/>
            </a:endParaRPr>
          </a:p>
        </p:txBody>
      </p:sp>
      <p:sp>
        <p:nvSpPr>
          <p:cNvPr id="4136" name="Título 1">
            <a:extLst>
              <a:ext uri="{FF2B5EF4-FFF2-40B4-BE49-F238E27FC236}">
                <a16:creationId xmlns:a16="http://schemas.microsoft.com/office/drawing/2014/main" id="{FDAA205B-C903-4FB4-F015-36DBE9A0F6A2}"/>
              </a:ext>
            </a:extLst>
          </p:cNvPr>
          <p:cNvSpPr txBox="1">
            <a:spLocks/>
          </p:cNvSpPr>
          <p:nvPr/>
        </p:nvSpPr>
        <p:spPr>
          <a:xfrm>
            <a:off x="5469997" y="4943078"/>
            <a:ext cx="732960" cy="969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PT" sz="8000" dirty="0">
              <a:solidFill>
                <a:schemeClr val="tx1"/>
              </a:solidFill>
              <a:latin typeface="Avenir Book" panose="02000503020000020003" pitchFamily="2" charset="0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067E7FE2-ED0E-608C-D497-7EBFEF0F3A89}"/>
              </a:ext>
            </a:extLst>
          </p:cNvPr>
          <p:cNvSpPr txBox="1">
            <a:spLocks/>
          </p:cNvSpPr>
          <p:nvPr/>
        </p:nvSpPr>
        <p:spPr>
          <a:xfrm>
            <a:off x="3973854" y="1997806"/>
            <a:ext cx="7743862" cy="890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5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or</a:t>
            </a:r>
            <a:r>
              <a:rPr lang="pt-PT" sz="5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pt-PT" sz="5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the</a:t>
            </a:r>
            <a:r>
              <a:rPr lang="pt-PT" sz="5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pt-PT" sz="5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brush</a:t>
            </a:r>
            <a:r>
              <a:rPr lang="pt-PT" sz="5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pt-PT" sz="5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of</a:t>
            </a:r>
            <a:r>
              <a:rPr lang="pt-PT" sz="5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pt-PT" sz="5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the</a:t>
            </a:r>
            <a:r>
              <a:rPr lang="pt-PT" sz="5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 21st </a:t>
            </a:r>
            <a:r>
              <a:rPr lang="pt-PT" sz="5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century</a:t>
            </a:r>
            <a:r>
              <a:rPr lang="pt-PT" sz="5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?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F0740A66-77F2-9326-767A-3E0515B584A5}"/>
              </a:ext>
            </a:extLst>
          </p:cNvPr>
          <p:cNvSpPr txBox="1">
            <a:spLocks/>
          </p:cNvSpPr>
          <p:nvPr/>
        </p:nvSpPr>
        <p:spPr>
          <a:xfrm>
            <a:off x="481998" y="437748"/>
            <a:ext cx="8362480" cy="2378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5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1. </a:t>
            </a:r>
            <a:r>
              <a:rPr lang="pt-PT" sz="5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The</a:t>
            </a:r>
            <a:r>
              <a:rPr lang="pt-PT" sz="5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          </a:t>
            </a:r>
            <a:r>
              <a:rPr lang="pt-PT" sz="5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problem</a:t>
            </a:r>
            <a:endParaRPr lang="pt-PT" sz="5400" dirty="0">
              <a:solidFill>
                <a:schemeClr val="tx1">
                  <a:lumMod val="50000"/>
                  <a:lumOff val="50000"/>
                </a:schemeClr>
              </a:solidFill>
              <a:latin typeface="Avenir Book" panose="02000503020000020003" pitchFamily="2" charset="0"/>
            </a:endParaRPr>
          </a:p>
        </p:txBody>
      </p:sp>
      <p:sp>
        <p:nvSpPr>
          <p:cNvPr id="9" name="Explosão 2 8">
            <a:extLst>
              <a:ext uri="{FF2B5EF4-FFF2-40B4-BE49-F238E27FC236}">
                <a16:creationId xmlns:a16="http://schemas.microsoft.com/office/drawing/2014/main" id="{23B5E2BB-2BD8-51EA-BB96-9F7D8C097F75}"/>
              </a:ext>
            </a:extLst>
          </p:cNvPr>
          <p:cNvSpPr/>
          <p:nvPr/>
        </p:nvSpPr>
        <p:spPr>
          <a:xfrm>
            <a:off x="2564534" y="945193"/>
            <a:ext cx="1683639" cy="1271232"/>
          </a:xfrm>
          <a:prstGeom prst="irregularSeal2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1D5395FA-C961-0A1F-34B7-EB5EA1461041}"/>
              </a:ext>
            </a:extLst>
          </p:cNvPr>
          <p:cNvSpPr txBox="1">
            <a:spLocks/>
          </p:cNvSpPr>
          <p:nvPr/>
        </p:nvSpPr>
        <p:spPr>
          <a:xfrm rot="20171417">
            <a:off x="2803768" y="1298167"/>
            <a:ext cx="1205171" cy="589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2400" dirty="0">
                <a:solidFill>
                  <a:schemeClr val="bg1"/>
                </a:solidFill>
                <a:latin typeface="Avenir Book" panose="02000503020000020003" pitchFamily="2" charset="0"/>
              </a:rPr>
              <a:t>output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F6DE5187-2587-B83B-12ED-F5520FF9A123}"/>
              </a:ext>
            </a:extLst>
          </p:cNvPr>
          <p:cNvSpPr/>
          <p:nvPr/>
        </p:nvSpPr>
        <p:spPr>
          <a:xfrm>
            <a:off x="12114666" y="-1287"/>
            <a:ext cx="88739" cy="68592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A28FD71B-D451-A9DA-8764-381BD1204D8B}"/>
              </a:ext>
            </a:extLst>
          </p:cNvPr>
          <p:cNvSpPr/>
          <p:nvPr/>
        </p:nvSpPr>
        <p:spPr>
          <a:xfrm>
            <a:off x="-3690" y="-16104"/>
            <a:ext cx="88739" cy="68592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3" name="Gráfico 2" descr="Pincel com preenchimento sólido">
            <a:extLst>
              <a:ext uri="{FF2B5EF4-FFF2-40B4-BE49-F238E27FC236}">
                <a16:creationId xmlns:a16="http://schemas.microsoft.com/office/drawing/2014/main" id="{3894606D-5411-AC41-5F47-C287147BE7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49198" y="3464228"/>
            <a:ext cx="1401535" cy="1401535"/>
          </a:xfrm>
          <a:prstGeom prst="rect">
            <a:avLst/>
          </a:prstGeom>
        </p:spPr>
      </p:pic>
      <p:pic>
        <p:nvPicPr>
          <p:cNvPr id="7" name="Gráfico 6" descr="Respingo com preenchimento sólido">
            <a:extLst>
              <a:ext uri="{FF2B5EF4-FFF2-40B4-BE49-F238E27FC236}">
                <a16:creationId xmlns:a16="http://schemas.microsoft.com/office/drawing/2014/main" id="{F2267DF7-7600-6BC6-74E0-E66DC84F9D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8981" y="5176395"/>
            <a:ext cx="1289059" cy="555317"/>
          </a:xfrm>
          <a:prstGeom prst="rect">
            <a:avLst/>
          </a:prstGeom>
        </p:spPr>
      </p:pic>
      <p:sp>
        <p:nvSpPr>
          <p:cNvPr id="15" name="Título 1">
            <a:extLst>
              <a:ext uri="{FF2B5EF4-FFF2-40B4-BE49-F238E27FC236}">
                <a16:creationId xmlns:a16="http://schemas.microsoft.com/office/drawing/2014/main" id="{72948077-F35D-2BFA-A6D8-91A95173617E}"/>
              </a:ext>
            </a:extLst>
          </p:cNvPr>
          <p:cNvSpPr txBox="1">
            <a:spLocks/>
          </p:cNvSpPr>
          <p:nvPr/>
        </p:nvSpPr>
        <p:spPr>
          <a:xfrm>
            <a:off x="1593510" y="3806074"/>
            <a:ext cx="8860130" cy="1819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t-PT" sz="5400" dirty="0">
                <a:solidFill>
                  <a:schemeClr val="tx1"/>
                </a:solidFill>
                <a:latin typeface="Avenir Book" panose="02000503020000020003" pitchFamily="2" charset="0"/>
              </a:rPr>
              <a:t>This ‘brush’ – as many new technologies along the centuries – </a:t>
            </a:r>
          </a:p>
          <a:p>
            <a:pPr>
              <a:lnSpc>
                <a:spcPct val="120000"/>
              </a:lnSpc>
            </a:pPr>
            <a:r>
              <a:rPr lang="pt-PT" sz="5400" dirty="0">
                <a:solidFill>
                  <a:schemeClr val="tx1"/>
                </a:solidFill>
                <a:latin typeface="Avenir Book" panose="02000503020000020003" pitchFamily="2" charset="0"/>
              </a:rPr>
              <a:t>is causing a lot of </a:t>
            </a:r>
            <a:r>
              <a:rPr lang="pt-PT" sz="6700" b="1" u="sng" dirty="0">
                <a:solidFill>
                  <a:schemeClr val="tx1"/>
                </a:solidFill>
                <a:latin typeface="Avenir Book" panose="02000503020000020003" pitchFamily="2" charset="0"/>
              </a:rPr>
              <a:t>economic concerns</a:t>
            </a:r>
            <a:r>
              <a:rPr lang="pt-PT" sz="5400" dirty="0">
                <a:solidFill>
                  <a:schemeClr val="tx1"/>
                </a:solidFill>
                <a:latin typeface="Avenir Book" panose="02000503020000020003" pitchFamily="2" charset="0"/>
              </a:rPr>
              <a:t> to a lot of stakeholders!</a:t>
            </a:r>
          </a:p>
        </p:txBody>
      </p:sp>
    </p:spTree>
    <p:extLst>
      <p:ext uri="{BB962C8B-B14F-4D97-AF65-F5344CB8AC3E}">
        <p14:creationId xmlns:p14="http://schemas.microsoft.com/office/powerpoint/2010/main" val="30737205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visa 1">
            <a:extLst>
              <a:ext uri="{FF2B5EF4-FFF2-40B4-BE49-F238E27FC236}">
                <a16:creationId xmlns:a16="http://schemas.microsoft.com/office/drawing/2014/main" id="{951B17C9-DEEE-57DF-8AE5-B6290EF824ED}"/>
              </a:ext>
            </a:extLst>
          </p:cNvPr>
          <p:cNvSpPr/>
          <p:nvPr/>
        </p:nvSpPr>
        <p:spPr>
          <a:xfrm>
            <a:off x="3607189" y="2498715"/>
            <a:ext cx="4895214" cy="1271232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2000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3" name="Cubo 2">
            <a:extLst>
              <a:ext uri="{FF2B5EF4-FFF2-40B4-BE49-F238E27FC236}">
                <a16:creationId xmlns:a16="http://schemas.microsoft.com/office/drawing/2014/main" id="{E65C9A82-9FCB-3DF0-5669-CFFC64D6EB2D}"/>
              </a:ext>
            </a:extLst>
          </p:cNvPr>
          <p:cNvSpPr/>
          <p:nvPr/>
        </p:nvSpPr>
        <p:spPr>
          <a:xfrm>
            <a:off x="9048944" y="2677255"/>
            <a:ext cx="1012744" cy="835130"/>
          </a:xfrm>
          <a:prstGeom prst="cub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pic>
        <p:nvPicPr>
          <p:cNvPr id="4" name="Gráfico 3" descr="Binário com preenchimento sólido">
            <a:extLst>
              <a:ext uri="{FF2B5EF4-FFF2-40B4-BE49-F238E27FC236}">
                <a16:creationId xmlns:a16="http://schemas.microsoft.com/office/drawing/2014/main" id="{6DE89D2F-6683-5586-DE41-637A4DCCA0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95844" y="3077722"/>
            <a:ext cx="589010" cy="589010"/>
          </a:xfrm>
          <a:prstGeom prst="rect">
            <a:avLst/>
          </a:prstGeom>
        </p:spPr>
      </p:pic>
      <p:pic>
        <p:nvPicPr>
          <p:cNvPr id="6" name="Gráfico 5" descr="Voz com preenchimento sólido">
            <a:extLst>
              <a:ext uri="{FF2B5EF4-FFF2-40B4-BE49-F238E27FC236}">
                <a16:creationId xmlns:a16="http://schemas.microsoft.com/office/drawing/2014/main" id="{55895C52-4736-AD6D-95AD-88935D77B1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42538" y="2989235"/>
            <a:ext cx="748347" cy="748347"/>
          </a:xfrm>
          <a:prstGeom prst="rect">
            <a:avLst/>
          </a:prstGeom>
        </p:spPr>
      </p:pic>
      <p:pic>
        <p:nvPicPr>
          <p:cNvPr id="7" name="Gráfico 6" descr="Paleta com preenchimento sólido">
            <a:extLst>
              <a:ext uri="{FF2B5EF4-FFF2-40B4-BE49-F238E27FC236}">
                <a16:creationId xmlns:a16="http://schemas.microsoft.com/office/drawing/2014/main" id="{C8EE6764-E8A0-C193-90F5-0E9FC0F7DF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99653" y="2677875"/>
            <a:ext cx="748347" cy="748347"/>
          </a:xfrm>
          <a:prstGeom prst="rect">
            <a:avLst/>
          </a:prstGeom>
        </p:spPr>
      </p:pic>
      <p:pic>
        <p:nvPicPr>
          <p:cNvPr id="9" name="Gráfico 8" descr="Assinatura com preenchimento sólido">
            <a:extLst>
              <a:ext uri="{FF2B5EF4-FFF2-40B4-BE49-F238E27FC236}">
                <a16:creationId xmlns:a16="http://schemas.microsoft.com/office/drawing/2014/main" id="{5F0B7BEE-CB09-BD44-A5A2-8258AB4B19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144760" y="2633511"/>
            <a:ext cx="589010" cy="589010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5A49CDA4-7921-7CE8-B535-F2540D30A81E}"/>
              </a:ext>
            </a:extLst>
          </p:cNvPr>
          <p:cNvSpPr txBox="1">
            <a:spLocks/>
          </p:cNvSpPr>
          <p:nvPr/>
        </p:nvSpPr>
        <p:spPr>
          <a:xfrm>
            <a:off x="9141016" y="2896343"/>
            <a:ext cx="861059" cy="6598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4000" dirty="0">
                <a:solidFill>
                  <a:schemeClr val="bg1"/>
                </a:solidFill>
                <a:latin typeface="Avenir Book" panose="02000503020000020003" pitchFamily="2" charset="0"/>
              </a:rPr>
              <a:t>IA</a:t>
            </a:r>
          </a:p>
        </p:txBody>
      </p:sp>
      <p:sp>
        <p:nvSpPr>
          <p:cNvPr id="62" name="Retângulo 61">
            <a:extLst>
              <a:ext uri="{FF2B5EF4-FFF2-40B4-BE49-F238E27FC236}">
                <a16:creationId xmlns:a16="http://schemas.microsoft.com/office/drawing/2014/main" id="{DA2A855E-4CD8-8FC5-8B51-6B43640179FB}"/>
              </a:ext>
            </a:extLst>
          </p:cNvPr>
          <p:cNvSpPr/>
          <p:nvPr/>
        </p:nvSpPr>
        <p:spPr>
          <a:xfrm>
            <a:off x="0" y="-1287"/>
            <a:ext cx="2931715" cy="68592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61977918-D6EE-51F7-321E-4DAD960782F7}"/>
              </a:ext>
            </a:extLst>
          </p:cNvPr>
          <p:cNvSpPr txBox="1">
            <a:spLocks/>
          </p:cNvSpPr>
          <p:nvPr/>
        </p:nvSpPr>
        <p:spPr>
          <a:xfrm>
            <a:off x="7791451" y="437748"/>
            <a:ext cx="1031337" cy="15257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PT" sz="6600" dirty="0">
              <a:solidFill>
                <a:schemeClr val="tx1"/>
              </a:solidFill>
              <a:latin typeface="Avenir Book" panose="02000503020000020003" pitchFamily="2" charset="0"/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F0740A66-77F2-9326-767A-3E0515B584A5}"/>
              </a:ext>
            </a:extLst>
          </p:cNvPr>
          <p:cNvSpPr txBox="1">
            <a:spLocks/>
          </p:cNvSpPr>
          <p:nvPr/>
        </p:nvSpPr>
        <p:spPr>
          <a:xfrm>
            <a:off x="3255352" y="-94531"/>
            <a:ext cx="7898157" cy="2378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5400" dirty="0">
                <a:solidFill>
                  <a:schemeClr val="tx1"/>
                </a:solidFill>
                <a:latin typeface="Avenir Book" panose="02000503020000020003" pitchFamily="2" charset="0"/>
              </a:rPr>
              <a:t>2. </a:t>
            </a:r>
            <a:r>
              <a:rPr lang="pt-PT" sz="5400" dirty="0" err="1">
                <a:solidFill>
                  <a:schemeClr val="tx1"/>
                </a:solidFill>
                <a:latin typeface="Avenir Book" panose="02000503020000020003" pitchFamily="2" charset="0"/>
              </a:rPr>
              <a:t>The</a:t>
            </a:r>
            <a:r>
              <a:rPr lang="pt-PT" sz="54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pt-PT" sz="5400" b="1" dirty="0">
                <a:solidFill>
                  <a:schemeClr val="tx1"/>
                </a:solidFill>
                <a:latin typeface="Avenir Book" panose="02000503020000020003" pitchFamily="2" charset="0"/>
              </a:rPr>
              <a:t>input</a:t>
            </a:r>
            <a:r>
              <a:rPr lang="pt-PT" sz="54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pt-PT" sz="5400" dirty="0" err="1">
                <a:solidFill>
                  <a:schemeClr val="tx1"/>
                </a:solidFill>
                <a:latin typeface="Avenir Book" panose="02000503020000020003" pitchFamily="2" charset="0"/>
              </a:rPr>
              <a:t>problem</a:t>
            </a:r>
            <a:r>
              <a:rPr lang="pt-PT" sz="5400" dirty="0">
                <a:solidFill>
                  <a:schemeClr val="tx1"/>
                </a:solidFill>
                <a:latin typeface="Avenir Book" panose="02000503020000020003" pitchFamily="2" charset="0"/>
              </a:rPr>
              <a:t>: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1D5395FA-C961-0A1F-34B7-EB5EA1461041}"/>
              </a:ext>
            </a:extLst>
          </p:cNvPr>
          <p:cNvSpPr txBox="1">
            <a:spLocks/>
          </p:cNvSpPr>
          <p:nvPr/>
        </p:nvSpPr>
        <p:spPr>
          <a:xfrm rot="20171417">
            <a:off x="5649648" y="316456"/>
            <a:ext cx="1205171" cy="589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PT" sz="2400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pic>
        <p:nvPicPr>
          <p:cNvPr id="11266" name="Picture 2" descr="Actor and SAG-AFTRA negotiator Frances Fisher, middle, raises her sign on a picket line outside Netflix studios on Tuesday, Sep. 26, 2023, in Los Angeles. (AP Photo/Damian Dovarganes)">
            <a:extLst>
              <a:ext uri="{FF2B5EF4-FFF2-40B4-BE49-F238E27FC236}">
                <a16:creationId xmlns:a16="http://schemas.microsoft.com/office/drawing/2014/main" id="{981B6066-89FF-B29D-BEC9-1F49001CF4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34865" r="41571" b="187"/>
          <a:stretch/>
        </p:blipFill>
        <p:spPr bwMode="auto">
          <a:xfrm>
            <a:off x="153220" y="140334"/>
            <a:ext cx="2601083" cy="3438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SAG-AFTRA actors walk on a picket line outside Netflix studios on Tuesday, Sep. 26, 2023, in Los Angeles. (AP Photo/Damian Dovarganes)">
            <a:extLst>
              <a:ext uri="{FF2B5EF4-FFF2-40B4-BE49-F238E27FC236}">
                <a16:creationId xmlns:a16="http://schemas.microsoft.com/office/drawing/2014/main" id="{A258C5E0-9B98-C4AA-9624-4231388DE1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9" t="4527" r="10973" b="706"/>
          <a:stretch/>
        </p:blipFill>
        <p:spPr bwMode="auto">
          <a:xfrm>
            <a:off x="153220" y="3732531"/>
            <a:ext cx="2601083" cy="293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CaixaDeTexto 42">
            <a:extLst>
              <a:ext uri="{FF2B5EF4-FFF2-40B4-BE49-F238E27FC236}">
                <a16:creationId xmlns:a16="http://schemas.microsoft.com/office/drawing/2014/main" id="{D7600274-9B24-9662-209A-8C994F7A7BC5}"/>
              </a:ext>
            </a:extLst>
          </p:cNvPr>
          <p:cNvSpPr txBox="1"/>
          <p:nvPr/>
        </p:nvSpPr>
        <p:spPr>
          <a:xfrm>
            <a:off x="5635332" y="3384045"/>
            <a:ext cx="121539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2500" dirty="0">
                <a:solidFill>
                  <a:srgbClr val="00B050"/>
                </a:solidFill>
              </a:rPr>
              <a:t>©</a:t>
            </a: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739C38E9-074A-F54D-CB7D-BEAA1896025D}"/>
              </a:ext>
            </a:extLst>
          </p:cNvPr>
          <p:cNvSpPr txBox="1"/>
          <p:nvPr/>
        </p:nvSpPr>
        <p:spPr>
          <a:xfrm>
            <a:off x="7287013" y="2498637"/>
            <a:ext cx="121539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2500" dirty="0">
                <a:solidFill>
                  <a:srgbClr val="00B050"/>
                </a:solidFill>
              </a:rPr>
              <a:t>©</a:t>
            </a: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35558EC9-03D4-D970-78A8-F43BE1308C81}"/>
              </a:ext>
            </a:extLst>
          </p:cNvPr>
          <p:cNvSpPr txBox="1"/>
          <p:nvPr/>
        </p:nvSpPr>
        <p:spPr>
          <a:xfrm>
            <a:off x="5084854" y="2450497"/>
            <a:ext cx="121539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2500" dirty="0">
                <a:solidFill>
                  <a:srgbClr val="00B050"/>
                </a:solidFill>
              </a:rPr>
              <a:t>©</a:t>
            </a:r>
          </a:p>
        </p:txBody>
      </p:sp>
      <p:pic>
        <p:nvPicPr>
          <p:cNvPr id="46" name="Gráfico 45" descr="Fechar com preenchimento sólido">
            <a:extLst>
              <a:ext uri="{FF2B5EF4-FFF2-40B4-BE49-F238E27FC236}">
                <a16:creationId xmlns:a16="http://schemas.microsoft.com/office/drawing/2014/main" id="{44D3F79B-C211-2054-E67C-EEEB80D71F2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212971" y="3384045"/>
            <a:ext cx="344315" cy="344315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288065E5-E50D-67B5-B561-F0EEE03A9AA5}"/>
              </a:ext>
            </a:extLst>
          </p:cNvPr>
          <p:cNvSpPr txBox="1">
            <a:spLocks/>
          </p:cNvSpPr>
          <p:nvPr/>
        </p:nvSpPr>
        <p:spPr>
          <a:xfrm>
            <a:off x="3314075" y="4655277"/>
            <a:ext cx="8530688" cy="8351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PT" sz="3000" dirty="0">
                <a:solidFill>
                  <a:schemeClr val="tx1"/>
                </a:solidFill>
                <a:latin typeface="Avenir Book" panose="02000503020000020003" pitchFamily="2" charset="0"/>
              </a:rPr>
              <a:t>Works used to train AI may be protected by copyright </a:t>
            </a:r>
            <a:r>
              <a:rPr lang="pt-PT" sz="3000" b="1" dirty="0">
                <a:solidFill>
                  <a:schemeClr val="tx1"/>
                </a:solidFill>
                <a:latin typeface="Avenir Book" panose="02000503020000020003" pitchFamily="2" charset="0"/>
              </a:rPr>
              <a:t>(and most likely are)</a:t>
            </a:r>
          </a:p>
        </p:txBody>
      </p:sp>
    </p:spTree>
    <p:extLst>
      <p:ext uri="{BB962C8B-B14F-4D97-AF65-F5344CB8AC3E}">
        <p14:creationId xmlns:p14="http://schemas.microsoft.com/office/powerpoint/2010/main" val="13340654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7CD56D48-C485-9C1F-E4D3-7A65928DD3C5}"/>
              </a:ext>
            </a:extLst>
          </p:cNvPr>
          <p:cNvSpPr/>
          <p:nvPr/>
        </p:nvSpPr>
        <p:spPr>
          <a:xfrm>
            <a:off x="0" y="-1287"/>
            <a:ext cx="2931715" cy="68592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61977918-D6EE-51F7-321E-4DAD960782F7}"/>
              </a:ext>
            </a:extLst>
          </p:cNvPr>
          <p:cNvSpPr txBox="1">
            <a:spLocks/>
          </p:cNvSpPr>
          <p:nvPr/>
        </p:nvSpPr>
        <p:spPr>
          <a:xfrm>
            <a:off x="7791451" y="437748"/>
            <a:ext cx="1031337" cy="15257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PT" sz="6600" dirty="0">
              <a:solidFill>
                <a:schemeClr val="tx1"/>
              </a:solidFill>
              <a:latin typeface="Avenir Book" panose="02000503020000020003" pitchFamily="2" charset="0"/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F0740A66-77F2-9326-767A-3E0515B584A5}"/>
              </a:ext>
            </a:extLst>
          </p:cNvPr>
          <p:cNvSpPr txBox="1">
            <a:spLocks/>
          </p:cNvSpPr>
          <p:nvPr/>
        </p:nvSpPr>
        <p:spPr>
          <a:xfrm>
            <a:off x="3207726" y="-210424"/>
            <a:ext cx="10033625" cy="2378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5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2. </a:t>
            </a:r>
            <a:r>
              <a:rPr lang="pt-PT" sz="5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The</a:t>
            </a:r>
            <a:r>
              <a:rPr lang="pt-PT" sz="5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pt-PT" sz="5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input</a:t>
            </a:r>
            <a:r>
              <a:rPr lang="pt-PT" sz="5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pt-PT" sz="5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problem</a:t>
            </a:r>
            <a:r>
              <a:rPr lang="pt-PT" sz="5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: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1D5395FA-C961-0A1F-34B7-EB5EA1461041}"/>
              </a:ext>
            </a:extLst>
          </p:cNvPr>
          <p:cNvSpPr txBox="1">
            <a:spLocks/>
          </p:cNvSpPr>
          <p:nvPr/>
        </p:nvSpPr>
        <p:spPr>
          <a:xfrm rot="20171417">
            <a:off x="5649648" y="316456"/>
            <a:ext cx="1205171" cy="589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PT" sz="2400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pic>
        <p:nvPicPr>
          <p:cNvPr id="11266" name="Picture 2" descr="Actor and SAG-AFTRA negotiator Frances Fisher, middle, raises her sign on a picket line outside Netflix studios on Tuesday, Sep. 26, 2023, in Los Angeles. (AP Photo/Damian Dovarganes)">
            <a:extLst>
              <a:ext uri="{FF2B5EF4-FFF2-40B4-BE49-F238E27FC236}">
                <a16:creationId xmlns:a16="http://schemas.microsoft.com/office/drawing/2014/main" id="{981B6066-89FF-B29D-BEC9-1F49001CF4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34865" r="41571" b="187"/>
          <a:stretch/>
        </p:blipFill>
        <p:spPr bwMode="auto">
          <a:xfrm>
            <a:off x="153220" y="140334"/>
            <a:ext cx="2601083" cy="3438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SAG-AFTRA actors walk on a picket line outside Netflix studios on Tuesday, Sep. 26, 2023, in Los Angeles. (AP Photo/Damian Dovarganes)">
            <a:extLst>
              <a:ext uri="{FF2B5EF4-FFF2-40B4-BE49-F238E27FC236}">
                <a16:creationId xmlns:a16="http://schemas.microsoft.com/office/drawing/2014/main" id="{A258C5E0-9B98-C4AA-9624-4231388DE1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9" t="4527" r="10973" b="706"/>
          <a:stretch/>
        </p:blipFill>
        <p:spPr bwMode="auto">
          <a:xfrm>
            <a:off x="153220" y="3732531"/>
            <a:ext cx="2601083" cy="293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ECE08F8-A9D1-20E9-6934-6811998EF273}"/>
              </a:ext>
            </a:extLst>
          </p:cNvPr>
          <p:cNvSpPr txBox="1">
            <a:spLocks/>
          </p:cNvSpPr>
          <p:nvPr/>
        </p:nvSpPr>
        <p:spPr>
          <a:xfrm>
            <a:off x="4587051" y="583319"/>
            <a:ext cx="10033625" cy="2378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5400" b="1" dirty="0">
                <a:solidFill>
                  <a:schemeClr val="tx1"/>
                </a:solidFill>
                <a:latin typeface="Avenir Book" panose="02000503020000020003" pitchFamily="2" charset="0"/>
              </a:rPr>
              <a:t>Legal </a:t>
            </a:r>
            <a:r>
              <a:rPr lang="pt-PT" sz="5400" b="1" dirty="0" err="1">
                <a:solidFill>
                  <a:schemeClr val="tx1"/>
                </a:solidFill>
                <a:latin typeface="Avenir Book" panose="02000503020000020003" pitchFamily="2" charset="0"/>
              </a:rPr>
              <a:t>or</a:t>
            </a:r>
            <a:r>
              <a:rPr lang="pt-PT" sz="5400" b="1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pt-PT" sz="5400" b="1" dirty="0" err="1">
                <a:solidFill>
                  <a:schemeClr val="tx1"/>
                </a:solidFill>
                <a:latin typeface="Avenir Book" panose="02000503020000020003" pitchFamily="2" charset="0"/>
              </a:rPr>
              <a:t>economic</a:t>
            </a:r>
            <a:r>
              <a:rPr lang="pt-PT" sz="5400" b="1" dirty="0">
                <a:solidFill>
                  <a:schemeClr val="tx1"/>
                </a:solidFill>
                <a:latin typeface="Avenir Book" panose="02000503020000020003" pitchFamily="2" charset="0"/>
              </a:rPr>
              <a:t>?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363E1158-F3DC-B35F-A27F-052F343EEC3C}"/>
              </a:ext>
            </a:extLst>
          </p:cNvPr>
          <p:cNvSpPr txBox="1">
            <a:spLocks/>
          </p:cNvSpPr>
          <p:nvPr/>
        </p:nvSpPr>
        <p:spPr>
          <a:xfrm>
            <a:off x="3207726" y="2322003"/>
            <a:ext cx="8355594" cy="16638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20000"/>
              </a:lnSpc>
            </a:pPr>
            <a:r>
              <a:rPr lang="pt-PT" sz="3000" dirty="0">
                <a:solidFill>
                  <a:schemeClr val="tx1"/>
                </a:solidFill>
                <a:latin typeface="Avenir Book" panose="02000503020000020003" pitchFamily="2" charset="0"/>
              </a:rPr>
              <a:t>Text and data mining exceptions in the EU</a:t>
            </a:r>
          </a:p>
          <a:p>
            <a:pPr algn="just">
              <a:lnSpc>
                <a:spcPct val="120000"/>
              </a:lnSpc>
            </a:pPr>
            <a:r>
              <a:rPr lang="pt-PT" sz="2000" dirty="0">
                <a:solidFill>
                  <a:schemeClr val="tx1"/>
                </a:solidFill>
                <a:latin typeface="Avenir Book" panose="02000503020000020003" pitchFamily="2" charset="0"/>
              </a:rPr>
              <a:t>Artt. 3 and 4 CDSM Directive 2019/790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A4476970-4612-1951-995D-10A5DF90FBA2}"/>
              </a:ext>
            </a:extLst>
          </p:cNvPr>
          <p:cNvSpPr txBox="1">
            <a:spLocks/>
          </p:cNvSpPr>
          <p:nvPr/>
        </p:nvSpPr>
        <p:spPr>
          <a:xfrm>
            <a:off x="3308185" y="3896607"/>
            <a:ext cx="8355593" cy="203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85800" indent="-685800">
              <a:lnSpc>
                <a:spcPct val="110000"/>
              </a:lnSpc>
              <a:buClr>
                <a:srgbClr val="00B050"/>
              </a:buClr>
              <a:buFont typeface="Wingdings" pitchFamily="2" charset="2"/>
              <a:buChar char="ü"/>
            </a:pPr>
            <a:r>
              <a:rPr lang="pt-PT" sz="2800" dirty="0">
                <a:solidFill>
                  <a:schemeClr val="tx1"/>
                </a:solidFill>
                <a:latin typeface="Avenir Book" panose="02000503020000020003" pitchFamily="2" charset="0"/>
              </a:rPr>
              <a:t>Encourage and facilitate </a:t>
            </a:r>
            <a:r>
              <a:rPr lang="pt-PT" sz="2800" b="1" dirty="0">
                <a:solidFill>
                  <a:schemeClr val="tx1"/>
                </a:solidFill>
                <a:latin typeface="Avenir Book" panose="02000503020000020003" pitchFamily="2" charset="0"/>
              </a:rPr>
              <a:t>scientific research </a:t>
            </a:r>
          </a:p>
          <a:p>
            <a:pPr marL="685800" indent="-685800">
              <a:lnSpc>
                <a:spcPct val="110000"/>
              </a:lnSpc>
              <a:buClr>
                <a:srgbClr val="00B050"/>
              </a:buClr>
              <a:buFont typeface="Wingdings" pitchFamily="2" charset="2"/>
              <a:buChar char="ü"/>
            </a:pPr>
            <a:r>
              <a:rPr lang="pt-PT" sz="2800" dirty="0">
                <a:solidFill>
                  <a:schemeClr val="tx1"/>
                </a:solidFill>
                <a:latin typeface="Avenir Book" panose="02000503020000020003" pitchFamily="2" charset="0"/>
              </a:rPr>
              <a:t>Some opening for </a:t>
            </a:r>
            <a:r>
              <a:rPr lang="pt-PT" sz="2800" b="1" dirty="0">
                <a:solidFill>
                  <a:schemeClr val="tx1"/>
                </a:solidFill>
                <a:latin typeface="Avenir Book" panose="02000503020000020003" pitchFamily="2" charset="0"/>
              </a:rPr>
              <a:t>commercial</a:t>
            </a:r>
            <a:r>
              <a:rPr lang="pt-PT" sz="2800" dirty="0">
                <a:solidFill>
                  <a:schemeClr val="tx1"/>
                </a:solidFill>
                <a:latin typeface="Avenir Book" panose="02000503020000020003" pitchFamily="2" charset="0"/>
              </a:rPr>
              <a:t> development of AI, too...</a:t>
            </a:r>
          </a:p>
          <a:p>
            <a:pPr>
              <a:lnSpc>
                <a:spcPct val="110000"/>
              </a:lnSpc>
              <a:buClr>
                <a:srgbClr val="00B050"/>
              </a:buClr>
            </a:pPr>
            <a:r>
              <a:rPr lang="pt-PT" sz="2800" dirty="0">
                <a:solidFill>
                  <a:schemeClr val="tx1"/>
                </a:solidFill>
                <a:latin typeface="Avenir Book" panose="02000503020000020003" pitchFamily="2" charset="0"/>
              </a:rPr>
              <a:t>	... </a:t>
            </a:r>
            <a:r>
              <a:rPr lang="pt-PT" sz="2800" b="1" dirty="0">
                <a:solidFill>
                  <a:schemeClr val="tx1"/>
                </a:solidFill>
                <a:latin typeface="Avenir Book" panose="02000503020000020003" pitchFamily="2" charset="0"/>
              </a:rPr>
              <a:t>unless authors disagree (ex ante and effectively)</a:t>
            </a:r>
          </a:p>
        </p:txBody>
      </p:sp>
    </p:spTree>
    <p:extLst>
      <p:ext uri="{BB962C8B-B14F-4D97-AF65-F5344CB8AC3E}">
        <p14:creationId xmlns:p14="http://schemas.microsoft.com/office/powerpoint/2010/main" val="658324588"/>
      </p:ext>
    </p:extLst>
  </p:cSld>
  <p:clrMapOvr>
    <a:masterClrMapping/>
  </p:clrMapOvr>
</p:sld>
</file>

<file path=ppt/theme/theme1.xml><?xml version="1.0" encoding="utf-8"?>
<a:theme xmlns:a="http://schemas.openxmlformats.org/drawingml/2006/main" name="Quadro">
  <a:themeElements>
    <a:clrScheme name="Laranj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Quadro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adro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39D77354-939E-4A26-AE51-B3F9618B14B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537</TotalTime>
  <Words>341</Words>
  <Application>Microsoft Office PowerPoint</Application>
  <PresentationFormat>Widescreen</PresentationFormat>
  <Paragraphs>68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Avenir Book</vt:lpstr>
      <vt:lpstr>Calibri</vt:lpstr>
      <vt:lpstr>Corbel</vt:lpstr>
      <vt:lpstr>Wingdings</vt:lpstr>
      <vt:lpstr>Wingdings 2</vt:lpstr>
      <vt:lpstr>Quadro</vt:lpstr>
      <vt:lpstr>Intellectual Property  and Artificial Intelligence</vt:lpstr>
      <vt:lpstr>AI is a technology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Amanda Novaes</dc:creator>
  <cp:lastModifiedBy>Giulia Priora</cp:lastModifiedBy>
  <cp:revision>3</cp:revision>
  <dcterms:created xsi:type="dcterms:W3CDTF">2023-10-15T13:37:37Z</dcterms:created>
  <dcterms:modified xsi:type="dcterms:W3CDTF">2024-01-04T20:20:22Z</dcterms:modified>
</cp:coreProperties>
</file>